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5" r:id="rId4"/>
    <p:sldMasterId id="2147483756" r:id="rId5"/>
    <p:sldMasterId id="214748375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Fredoka"/>
      <p:regular r:id="rId41"/>
      <p:bold r:id="rId42"/>
    </p:embeddedFont>
    <p:embeddedFont>
      <p:font typeface="Work Sans"/>
      <p:regular r:id="rId43"/>
      <p:bold r:id="rId44"/>
      <p:italic r:id="rId45"/>
      <p:boldItalic r:id="rId46"/>
    </p:embeddedFont>
    <p:embeddedFont>
      <p:font typeface="Work Sans SemiBold"/>
      <p:regular r:id="rId47"/>
      <p:bold r:id="rId48"/>
      <p:italic r:id="rId49"/>
      <p:boldItalic r:id="rId50"/>
    </p:embeddedFont>
    <p:embeddedFont>
      <p:font typeface="Nunito Sans SemiBold"/>
      <p:regular r:id="rId51"/>
      <p:bold r:id="rId52"/>
      <p:italic r:id="rId53"/>
      <p:boldItalic r:id="rId54"/>
    </p:embeddedFont>
    <p:embeddedFont>
      <p:font typeface="Nunito Sans ExtraBold"/>
      <p:bold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  <p:embeddedFont>
      <p:font typeface="Space Grotesk"/>
      <p:bold r:id="rId61"/>
    </p:embeddedFont>
    <p:embeddedFont>
      <p:font typeface="Poppins"/>
      <p:regular r:id="rId62"/>
      <p:bold r:id="rId63"/>
      <p:italic r:id="rId64"/>
      <p:boldItalic r:id="rId65"/>
    </p:embeddedFont>
    <p:embeddedFont>
      <p:font typeface="Work Sans Medium"/>
      <p:regular r:id="rId66"/>
      <p:bold r:id="rId67"/>
      <p:italic r:id="rId68"/>
      <p:boldItalic r:id="rId69"/>
    </p:embeddedFont>
    <p:embeddedFont>
      <p:font typeface="Poppins Medium"/>
      <p:regular r:id="rId70"/>
      <p:bold r:id="rId71"/>
      <p:italic r:id="rId72"/>
      <p:boldItalic r:id="rId73"/>
    </p:embeddedFont>
    <p:embeddedFont>
      <p:font typeface="Space Grotesk Medium"/>
      <p:regular r:id="rId74"/>
      <p:bold r:id="rId75"/>
    </p:embeddedFont>
    <p:embeddedFont>
      <p:font typeface="Poppins SemiBold"/>
      <p:regular r:id="rId76"/>
      <p:bold r:id="rId77"/>
      <p:italic r:id="rId78"/>
      <p:boldItalic r:id="rId79"/>
    </p:embeddedFont>
    <p:embeddedFont>
      <p:font typeface="Nunito Sans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3" Type="http://schemas.openxmlformats.org/officeDocument/2006/relationships/font" Target="fonts/NunitoSans-boldItalic.fntdata"/><Relationship Id="rId42" Type="http://schemas.openxmlformats.org/officeDocument/2006/relationships/font" Target="fonts/Fredoka-bold.fntdata"/><Relationship Id="rId41" Type="http://schemas.openxmlformats.org/officeDocument/2006/relationships/font" Target="fonts/Fredoka-regular.fntdata"/><Relationship Id="rId44" Type="http://schemas.openxmlformats.org/officeDocument/2006/relationships/font" Target="fonts/WorkSans-bold.fntdata"/><Relationship Id="rId43" Type="http://schemas.openxmlformats.org/officeDocument/2006/relationships/font" Target="fonts/WorkSans-regular.fntdata"/><Relationship Id="rId46" Type="http://schemas.openxmlformats.org/officeDocument/2006/relationships/font" Target="fonts/WorkSans-boldItalic.fntdata"/><Relationship Id="rId45" Type="http://schemas.openxmlformats.org/officeDocument/2006/relationships/font" Target="fonts/WorkSans-italic.fntdata"/><Relationship Id="rId80" Type="http://schemas.openxmlformats.org/officeDocument/2006/relationships/font" Target="fonts/NunitoSans-regular.fntdata"/><Relationship Id="rId82" Type="http://schemas.openxmlformats.org/officeDocument/2006/relationships/font" Target="fonts/NunitoSans-italic.fntdata"/><Relationship Id="rId81" Type="http://schemas.openxmlformats.org/officeDocument/2006/relationships/font" Target="fonts/Nunito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WorkSansSemiBold-bold.fntdata"/><Relationship Id="rId47" Type="http://schemas.openxmlformats.org/officeDocument/2006/relationships/font" Target="fonts/WorkSansSemiBold-regular.fntdata"/><Relationship Id="rId49" Type="http://schemas.openxmlformats.org/officeDocument/2006/relationships/font" Target="fonts/WorkSa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PoppinsMedium-boldItalic.fntdata"/><Relationship Id="rId72" Type="http://schemas.openxmlformats.org/officeDocument/2006/relationships/font" Target="fonts/PoppinsMedium-italic.fntdata"/><Relationship Id="rId31" Type="http://schemas.openxmlformats.org/officeDocument/2006/relationships/slide" Target="slides/slide24.xml"/><Relationship Id="rId75" Type="http://schemas.openxmlformats.org/officeDocument/2006/relationships/font" Target="fonts/SpaceGroteskMedium-bold.fntdata"/><Relationship Id="rId30" Type="http://schemas.openxmlformats.org/officeDocument/2006/relationships/slide" Target="slides/slide23.xml"/><Relationship Id="rId74" Type="http://schemas.openxmlformats.org/officeDocument/2006/relationships/font" Target="fonts/SpaceGroteskMedium-regular.fntdata"/><Relationship Id="rId33" Type="http://schemas.openxmlformats.org/officeDocument/2006/relationships/slide" Target="slides/slide26.xml"/><Relationship Id="rId77" Type="http://schemas.openxmlformats.org/officeDocument/2006/relationships/font" Target="fonts/PoppinsSemiBold-bold.fntdata"/><Relationship Id="rId32" Type="http://schemas.openxmlformats.org/officeDocument/2006/relationships/slide" Target="slides/slide25.xml"/><Relationship Id="rId76" Type="http://schemas.openxmlformats.org/officeDocument/2006/relationships/font" Target="fonts/PoppinsSemiBold-regular.fntdata"/><Relationship Id="rId35" Type="http://schemas.openxmlformats.org/officeDocument/2006/relationships/slide" Target="slides/slide28.xml"/><Relationship Id="rId79" Type="http://schemas.openxmlformats.org/officeDocument/2006/relationships/font" Target="fonts/PoppinsSemiBold-boldItalic.fntdata"/><Relationship Id="rId34" Type="http://schemas.openxmlformats.org/officeDocument/2006/relationships/slide" Target="slides/slide27.xml"/><Relationship Id="rId78" Type="http://schemas.openxmlformats.org/officeDocument/2006/relationships/font" Target="fonts/PoppinsSemiBold-italic.fntdata"/><Relationship Id="rId71" Type="http://schemas.openxmlformats.org/officeDocument/2006/relationships/font" Target="fonts/PoppinsMedium-bold.fntdata"/><Relationship Id="rId70" Type="http://schemas.openxmlformats.org/officeDocument/2006/relationships/font" Target="fonts/PoppinsMedium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-regular.fntdata"/><Relationship Id="rId61" Type="http://schemas.openxmlformats.org/officeDocument/2006/relationships/font" Target="fonts/SpaceGrotesk-bold.fntdata"/><Relationship Id="rId20" Type="http://schemas.openxmlformats.org/officeDocument/2006/relationships/slide" Target="slides/slide13.xml"/><Relationship Id="rId64" Type="http://schemas.openxmlformats.org/officeDocument/2006/relationships/font" Target="fonts/Poppins-italic.fntdata"/><Relationship Id="rId63" Type="http://schemas.openxmlformats.org/officeDocument/2006/relationships/font" Target="fonts/Poppins-bold.fntdata"/><Relationship Id="rId22" Type="http://schemas.openxmlformats.org/officeDocument/2006/relationships/slide" Target="slides/slide15.xml"/><Relationship Id="rId66" Type="http://schemas.openxmlformats.org/officeDocument/2006/relationships/font" Target="fonts/WorkSansMedium-regular.fntdata"/><Relationship Id="rId21" Type="http://schemas.openxmlformats.org/officeDocument/2006/relationships/slide" Target="slides/slide14.xml"/><Relationship Id="rId65" Type="http://schemas.openxmlformats.org/officeDocument/2006/relationships/font" Target="fonts/Poppins-boldItalic.fntdata"/><Relationship Id="rId24" Type="http://schemas.openxmlformats.org/officeDocument/2006/relationships/slide" Target="slides/slide17.xml"/><Relationship Id="rId68" Type="http://schemas.openxmlformats.org/officeDocument/2006/relationships/font" Target="fonts/WorkSansMedium-italic.fntdata"/><Relationship Id="rId23" Type="http://schemas.openxmlformats.org/officeDocument/2006/relationships/slide" Target="slides/slide16.xml"/><Relationship Id="rId67" Type="http://schemas.openxmlformats.org/officeDocument/2006/relationships/font" Target="fonts/WorkSansMedium-bold.fntdata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WorkSansMedium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unitoSansSemiBold-regular.fntdata"/><Relationship Id="rId50" Type="http://schemas.openxmlformats.org/officeDocument/2006/relationships/font" Target="fonts/WorkSansSemiBold-boldItalic.fntdata"/><Relationship Id="rId53" Type="http://schemas.openxmlformats.org/officeDocument/2006/relationships/font" Target="fonts/NunitoSansSemiBold-italic.fntdata"/><Relationship Id="rId52" Type="http://schemas.openxmlformats.org/officeDocument/2006/relationships/font" Target="fonts/NunitoSansSemiBold-bold.fntdata"/><Relationship Id="rId11" Type="http://schemas.openxmlformats.org/officeDocument/2006/relationships/slide" Target="slides/slide4.xml"/><Relationship Id="rId55" Type="http://schemas.openxmlformats.org/officeDocument/2006/relationships/font" Target="fonts/NunitoSansExtraBold-bold.fntdata"/><Relationship Id="rId10" Type="http://schemas.openxmlformats.org/officeDocument/2006/relationships/slide" Target="slides/slide3.xml"/><Relationship Id="rId54" Type="http://schemas.openxmlformats.org/officeDocument/2006/relationships/font" Target="fonts/NunitoSansSemiBold-boldItalic.fntdata"/><Relationship Id="rId13" Type="http://schemas.openxmlformats.org/officeDocument/2006/relationships/slide" Target="slides/slide6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5.xml"/><Relationship Id="rId56" Type="http://schemas.openxmlformats.org/officeDocument/2006/relationships/font" Target="fonts/NunitoSansExtraBold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7.xml"/><Relationship Id="rId58" Type="http://schemas.openxmlformats.org/officeDocument/2006/relationships/font" Target="fonts/RobotoMon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7409084968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7409084968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372d989a4b5_1_2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372d989a4b5_1_2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372d989a4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372d989a4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72d989a4b5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72d989a4b5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72bb8299e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372bb8299e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72bb8299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72bb8299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730bdfe1f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3730bdfe1f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72bb8299e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372bb8299e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372bb8299e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372bb8299e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72e249c31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72e249c31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72e249c3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372e249c3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7409084968_0_3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37409084968_0_3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72bb8299e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372bb8299e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72bb8299e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372bb8299e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72e249c31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372e249c31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72e249c31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372e249c31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72e249c31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372e249c31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72e249c31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72e249c31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372e249c31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372e249c31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72bb8299e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72bb8299e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72bb8299e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372bb8299e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72e249c31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372e249c31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7409084968_0_6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7409084968_0_6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72e249c31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372e249c31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72e249c31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72e249c31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72e249c31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72e249c31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74090849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74090849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7409084968_0_2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7409084968_0_2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72bb8299e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72bb8299e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7409084968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37409084968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72d989a4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72d989a4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72d989a4b5_1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72d989a4b5_1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72d989a4b5_1_2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72d989a4b5_1_2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2">
  <p:cSld name="CUSTOM_36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3"/>
          <p:cNvSpPr txBox="1"/>
          <p:nvPr>
            <p:ph type="title"/>
          </p:nvPr>
        </p:nvSpPr>
        <p:spPr>
          <a:xfrm>
            <a:off x="566250" y="2285400"/>
            <a:ext cx="363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1062" name="Google Shape;1062;p103"/>
          <p:cNvGrpSpPr/>
          <p:nvPr/>
        </p:nvGrpSpPr>
        <p:grpSpPr>
          <a:xfrm>
            <a:off x="-184963" y="3959038"/>
            <a:ext cx="1814400" cy="1390613"/>
            <a:chOff x="2982412" y="1568263"/>
            <a:chExt cx="1814400" cy="1390613"/>
          </a:xfrm>
        </p:grpSpPr>
        <p:sp>
          <p:nvSpPr>
            <p:cNvPr id="1063" name="Google Shape;1063;p103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03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03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03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03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8" name="Google Shape;1068;p103"/>
          <p:cNvSpPr/>
          <p:nvPr/>
        </p:nvSpPr>
        <p:spPr>
          <a:xfrm>
            <a:off x="5798775" y="699375"/>
            <a:ext cx="26046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69" name="Google Shape;1069;p103"/>
          <p:cNvSpPr/>
          <p:nvPr/>
        </p:nvSpPr>
        <p:spPr>
          <a:xfrm>
            <a:off x="5798775" y="1704125"/>
            <a:ext cx="2604600" cy="73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70" name="Google Shape;1070;p103"/>
          <p:cNvSpPr/>
          <p:nvPr/>
        </p:nvSpPr>
        <p:spPr>
          <a:xfrm>
            <a:off x="5798775" y="2708875"/>
            <a:ext cx="26046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71" name="Google Shape;1071;p103"/>
          <p:cNvSpPr/>
          <p:nvPr/>
        </p:nvSpPr>
        <p:spPr>
          <a:xfrm>
            <a:off x="5798775" y="3713625"/>
            <a:ext cx="26046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72" name="Google Shape;1072;p103"/>
          <p:cNvSpPr txBox="1"/>
          <p:nvPr>
            <p:ph idx="1" type="body"/>
          </p:nvPr>
        </p:nvSpPr>
        <p:spPr>
          <a:xfrm>
            <a:off x="6437135" y="82522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3" name="Google Shape;1073;p103"/>
          <p:cNvSpPr txBox="1"/>
          <p:nvPr>
            <p:ph idx="2" type="body"/>
          </p:nvPr>
        </p:nvSpPr>
        <p:spPr>
          <a:xfrm>
            <a:off x="6434300" y="182742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4" name="Google Shape;1074;p103"/>
          <p:cNvSpPr txBox="1"/>
          <p:nvPr>
            <p:ph idx="3" type="body"/>
          </p:nvPr>
        </p:nvSpPr>
        <p:spPr>
          <a:xfrm>
            <a:off x="6434300" y="2845138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5" name="Google Shape;1075;p103"/>
          <p:cNvSpPr txBox="1"/>
          <p:nvPr>
            <p:ph idx="4" type="body"/>
          </p:nvPr>
        </p:nvSpPr>
        <p:spPr>
          <a:xfrm>
            <a:off x="6434300" y="383692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6" name="Google Shape;1076;p103"/>
          <p:cNvSpPr txBox="1"/>
          <p:nvPr>
            <p:ph idx="5" type="subTitle"/>
          </p:nvPr>
        </p:nvSpPr>
        <p:spPr>
          <a:xfrm>
            <a:off x="5931575" y="85140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7" name="Google Shape;1077;p103"/>
          <p:cNvSpPr txBox="1"/>
          <p:nvPr>
            <p:ph idx="6" type="subTitle"/>
          </p:nvPr>
        </p:nvSpPr>
        <p:spPr>
          <a:xfrm>
            <a:off x="5931575" y="1848275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8" name="Google Shape;1078;p103"/>
          <p:cNvSpPr txBox="1"/>
          <p:nvPr>
            <p:ph idx="7" type="subTitle"/>
          </p:nvPr>
        </p:nvSpPr>
        <p:spPr>
          <a:xfrm>
            <a:off x="5931575" y="286600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9" name="Google Shape;1079;p103"/>
          <p:cNvSpPr txBox="1"/>
          <p:nvPr>
            <p:ph idx="8" type="subTitle"/>
          </p:nvPr>
        </p:nvSpPr>
        <p:spPr>
          <a:xfrm>
            <a:off x="5978900" y="386726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1">
  <p:cSld name="CUSTOM_37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4"/>
          <p:cNvSpPr txBox="1"/>
          <p:nvPr>
            <p:ph type="title"/>
          </p:nvPr>
        </p:nvSpPr>
        <p:spPr>
          <a:xfrm>
            <a:off x="379400" y="445025"/>
            <a:ext cx="826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82" name="Google Shape;1082;p104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83" name="Google Shape;1083;p104"/>
          <p:cNvSpPr txBox="1"/>
          <p:nvPr>
            <p:ph idx="1" type="body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84" name="Google Shape;1084;p104"/>
          <p:cNvSpPr txBox="1"/>
          <p:nvPr>
            <p:ph idx="2" type="body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85" name="Google Shape;1085;p104"/>
          <p:cNvSpPr txBox="1"/>
          <p:nvPr>
            <p:ph idx="3" type="body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86" name="Google Shape;1086;p104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87" name="Google Shape;1087;p104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88" name="Google Shape;1088;p104"/>
          <p:cNvSpPr txBox="1"/>
          <p:nvPr>
            <p:ph idx="4" type="subTitle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9" name="Google Shape;1089;p104"/>
          <p:cNvSpPr txBox="1"/>
          <p:nvPr>
            <p:ph idx="5" type="subTitle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0" name="Google Shape;1090;p104"/>
          <p:cNvSpPr txBox="1"/>
          <p:nvPr>
            <p:ph idx="6" type="subTitle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91" name="Google Shape;1091;p104"/>
          <p:cNvGrpSpPr/>
          <p:nvPr/>
        </p:nvGrpSpPr>
        <p:grpSpPr>
          <a:xfrm>
            <a:off x="8144685" y="-307495"/>
            <a:ext cx="1332313" cy="1332088"/>
            <a:chOff x="5814125" y="1393900"/>
            <a:chExt cx="2255100" cy="2255100"/>
          </a:xfrm>
        </p:grpSpPr>
        <p:sp>
          <p:nvSpPr>
            <p:cNvPr id="1092" name="Google Shape;1092;p104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93" name="Google Shape;1093;p104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94" name="Google Shape;1094;p104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95" name="Google Shape;1095;p104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096" name="Google Shape;1096;p104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2">
  <p:cSld name="CUSTOM_38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5"/>
          <p:cNvSpPr txBox="1"/>
          <p:nvPr>
            <p:ph type="title"/>
          </p:nvPr>
        </p:nvSpPr>
        <p:spPr>
          <a:xfrm>
            <a:off x="566250" y="2285400"/>
            <a:ext cx="402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99" name="Google Shape;1099;p105"/>
          <p:cNvGrpSpPr/>
          <p:nvPr/>
        </p:nvGrpSpPr>
        <p:grpSpPr>
          <a:xfrm>
            <a:off x="-184963" y="3959038"/>
            <a:ext cx="1814400" cy="1390613"/>
            <a:chOff x="2982412" y="1568263"/>
            <a:chExt cx="1814400" cy="1390613"/>
          </a:xfrm>
        </p:grpSpPr>
        <p:sp>
          <p:nvSpPr>
            <p:cNvPr id="1100" name="Google Shape;1100;p105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05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05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05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05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105"/>
          <p:cNvSpPr/>
          <p:nvPr/>
        </p:nvSpPr>
        <p:spPr>
          <a:xfrm>
            <a:off x="5798775" y="1201750"/>
            <a:ext cx="26046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06" name="Google Shape;1106;p105"/>
          <p:cNvSpPr/>
          <p:nvPr/>
        </p:nvSpPr>
        <p:spPr>
          <a:xfrm>
            <a:off x="5798775" y="2206500"/>
            <a:ext cx="2604600" cy="73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07" name="Google Shape;1107;p105"/>
          <p:cNvSpPr/>
          <p:nvPr/>
        </p:nvSpPr>
        <p:spPr>
          <a:xfrm>
            <a:off x="5798775" y="3211250"/>
            <a:ext cx="26046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08" name="Google Shape;1108;p105"/>
          <p:cNvSpPr txBox="1"/>
          <p:nvPr>
            <p:ph idx="1" type="body"/>
          </p:nvPr>
        </p:nvSpPr>
        <p:spPr>
          <a:xfrm>
            <a:off x="6437135" y="1327600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9" name="Google Shape;1109;p105"/>
          <p:cNvSpPr txBox="1"/>
          <p:nvPr>
            <p:ph idx="2" type="body"/>
          </p:nvPr>
        </p:nvSpPr>
        <p:spPr>
          <a:xfrm>
            <a:off x="6434300" y="2329800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0" name="Google Shape;1110;p105"/>
          <p:cNvSpPr txBox="1"/>
          <p:nvPr>
            <p:ph idx="3" type="body"/>
          </p:nvPr>
        </p:nvSpPr>
        <p:spPr>
          <a:xfrm>
            <a:off x="6434300" y="3347513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1" name="Google Shape;1111;p105"/>
          <p:cNvSpPr txBox="1"/>
          <p:nvPr>
            <p:ph idx="4" type="subTitle"/>
          </p:nvPr>
        </p:nvSpPr>
        <p:spPr>
          <a:xfrm>
            <a:off x="5931575" y="1353775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2" name="Google Shape;1112;p105"/>
          <p:cNvSpPr txBox="1"/>
          <p:nvPr>
            <p:ph idx="5" type="subTitle"/>
          </p:nvPr>
        </p:nvSpPr>
        <p:spPr>
          <a:xfrm>
            <a:off x="5931575" y="235065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3" name="Google Shape;1113;p105"/>
          <p:cNvSpPr txBox="1"/>
          <p:nvPr>
            <p:ph idx="6" type="subTitle"/>
          </p:nvPr>
        </p:nvSpPr>
        <p:spPr>
          <a:xfrm>
            <a:off x="5931575" y="3368375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1">
  <p:cSld name="CUSTOM_39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16" name="Google Shape;1116;p106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17" name="Google Shape;1117;p106"/>
          <p:cNvSpPr txBox="1"/>
          <p:nvPr>
            <p:ph idx="1" type="body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18" name="Google Shape;1118;p106"/>
          <p:cNvSpPr txBox="1"/>
          <p:nvPr>
            <p:ph idx="2" type="body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19" name="Google Shape;1119;p106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20" name="Google Shape;1120;p106"/>
          <p:cNvSpPr txBox="1"/>
          <p:nvPr>
            <p:ph idx="3" type="subTitle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1" name="Google Shape;1121;p106"/>
          <p:cNvSpPr txBox="1"/>
          <p:nvPr>
            <p:ph idx="4" type="subTitle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122" name="Google Shape;1122;p106"/>
          <p:cNvGrpSpPr/>
          <p:nvPr/>
        </p:nvGrpSpPr>
        <p:grpSpPr>
          <a:xfrm>
            <a:off x="8144685" y="-307495"/>
            <a:ext cx="1332313" cy="1332088"/>
            <a:chOff x="5814125" y="1393900"/>
            <a:chExt cx="2255100" cy="2255100"/>
          </a:xfrm>
        </p:grpSpPr>
        <p:sp>
          <p:nvSpPr>
            <p:cNvPr id="1123" name="Google Shape;1123;p10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24" name="Google Shape;1124;p10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25" name="Google Shape;1125;p10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26" name="Google Shape;1126;p10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127" name="Google Shape;1127;p106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2">
  <p:cSld name="CUSTOM_40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07"/>
          <p:cNvSpPr txBox="1"/>
          <p:nvPr>
            <p:ph type="title"/>
          </p:nvPr>
        </p:nvSpPr>
        <p:spPr>
          <a:xfrm>
            <a:off x="566250" y="2339775"/>
            <a:ext cx="3999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1130" name="Google Shape;1130;p107"/>
          <p:cNvGrpSpPr/>
          <p:nvPr/>
        </p:nvGrpSpPr>
        <p:grpSpPr>
          <a:xfrm>
            <a:off x="-184963" y="3959038"/>
            <a:ext cx="1814400" cy="1390613"/>
            <a:chOff x="2982412" y="1568263"/>
            <a:chExt cx="1814400" cy="1390613"/>
          </a:xfrm>
        </p:grpSpPr>
        <p:sp>
          <p:nvSpPr>
            <p:cNvPr id="1131" name="Google Shape;1131;p107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07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07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07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07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107"/>
          <p:cNvSpPr/>
          <p:nvPr/>
        </p:nvSpPr>
        <p:spPr>
          <a:xfrm>
            <a:off x="5798775" y="1378325"/>
            <a:ext cx="26046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37" name="Google Shape;1137;p107"/>
          <p:cNvSpPr/>
          <p:nvPr/>
        </p:nvSpPr>
        <p:spPr>
          <a:xfrm>
            <a:off x="5798775" y="3034675"/>
            <a:ext cx="2604600" cy="73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38" name="Google Shape;1138;p107"/>
          <p:cNvSpPr txBox="1"/>
          <p:nvPr>
            <p:ph idx="1" type="body"/>
          </p:nvPr>
        </p:nvSpPr>
        <p:spPr>
          <a:xfrm>
            <a:off x="6437135" y="150417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9" name="Google Shape;1139;p107"/>
          <p:cNvSpPr txBox="1"/>
          <p:nvPr>
            <p:ph idx="2" type="body"/>
          </p:nvPr>
        </p:nvSpPr>
        <p:spPr>
          <a:xfrm>
            <a:off x="6434300" y="315797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0" name="Google Shape;1140;p107"/>
          <p:cNvSpPr txBox="1"/>
          <p:nvPr>
            <p:ph idx="3" type="subTitle"/>
          </p:nvPr>
        </p:nvSpPr>
        <p:spPr>
          <a:xfrm>
            <a:off x="5931575" y="153035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1" name="Google Shape;1141;p107"/>
          <p:cNvSpPr txBox="1"/>
          <p:nvPr>
            <p:ph idx="4" type="subTitle"/>
          </p:nvPr>
        </p:nvSpPr>
        <p:spPr>
          <a:xfrm>
            <a:off x="5931575" y="3178825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1">
  <p:cSld name="CUSTOM_34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8"/>
          <p:cNvSpPr/>
          <p:nvPr/>
        </p:nvSpPr>
        <p:spPr>
          <a:xfrm>
            <a:off x="5912625" y="3041863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44" name="Google Shape;1144;p108"/>
          <p:cNvSpPr/>
          <p:nvPr/>
        </p:nvSpPr>
        <p:spPr>
          <a:xfrm>
            <a:off x="6004575" y="3120763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45" name="Google Shape;1145;p108"/>
          <p:cNvSpPr txBox="1"/>
          <p:nvPr>
            <p:ph type="title"/>
          </p:nvPr>
        </p:nvSpPr>
        <p:spPr>
          <a:xfrm>
            <a:off x="566250" y="2285400"/>
            <a:ext cx="406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6" name="Google Shape;1146;p108"/>
          <p:cNvSpPr/>
          <p:nvPr/>
        </p:nvSpPr>
        <p:spPr>
          <a:xfrm>
            <a:off x="5912625" y="1371138"/>
            <a:ext cx="22851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47" name="Google Shape;1147;p108"/>
          <p:cNvSpPr/>
          <p:nvPr/>
        </p:nvSpPr>
        <p:spPr>
          <a:xfrm>
            <a:off x="6004575" y="1452588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148" name="Google Shape;1148;p108"/>
          <p:cNvGrpSpPr/>
          <p:nvPr/>
        </p:nvGrpSpPr>
        <p:grpSpPr>
          <a:xfrm rot="-2700000">
            <a:off x="6131098" y="1596259"/>
            <a:ext cx="348897" cy="200098"/>
            <a:chOff x="3876675" y="1766250"/>
            <a:chExt cx="348900" cy="200100"/>
          </a:xfrm>
        </p:grpSpPr>
        <p:sp>
          <p:nvSpPr>
            <p:cNvPr id="1149" name="Google Shape;1149;p108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150" name="Google Shape;1150;p108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151" name="Google Shape;1151;p108"/>
          <p:cNvGrpSpPr/>
          <p:nvPr/>
        </p:nvGrpSpPr>
        <p:grpSpPr>
          <a:xfrm>
            <a:off x="6142124" y="3258302"/>
            <a:ext cx="297600" cy="297600"/>
            <a:chOff x="3902424" y="2300989"/>
            <a:chExt cx="297600" cy="297600"/>
          </a:xfrm>
        </p:grpSpPr>
        <p:sp>
          <p:nvSpPr>
            <p:cNvPr id="1152" name="Google Shape;1152;p108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153" name="Google Shape;1153;p108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154" name="Google Shape;1154;p108"/>
          <p:cNvSpPr txBox="1"/>
          <p:nvPr>
            <p:ph idx="1" type="body"/>
          </p:nvPr>
        </p:nvSpPr>
        <p:spPr>
          <a:xfrm>
            <a:off x="6661950" y="1452600"/>
            <a:ext cx="139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5" name="Google Shape;1155;p108"/>
          <p:cNvSpPr txBox="1"/>
          <p:nvPr>
            <p:ph idx="2" type="body"/>
          </p:nvPr>
        </p:nvSpPr>
        <p:spPr>
          <a:xfrm>
            <a:off x="6694150" y="3120750"/>
            <a:ext cx="139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2">
  <p:cSld name="CUSTOM_34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09"/>
          <p:cNvSpPr/>
          <p:nvPr/>
        </p:nvSpPr>
        <p:spPr>
          <a:xfrm>
            <a:off x="6292650" y="346537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58" name="Google Shape;1158;p109"/>
          <p:cNvSpPr/>
          <p:nvPr/>
        </p:nvSpPr>
        <p:spPr>
          <a:xfrm>
            <a:off x="63846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59" name="Google Shape;1159;p10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60" name="Google Shape;1160;p109"/>
          <p:cNvSpPr/>
          <p:nvPr/>
        </p:nvSpPr>
        <p:spPr>
          <a:xfrm>
            <a:off x="566250" y="3462825"/>
            <a:ext cx="22851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61" name="Google Shape;1161;p109"/>
          <p:cNvSpPr/>
          <p:nvPr/>
        </p:nvSpPr>
        <p:spPr>
          <a:xfrm>
            <a:off x="6582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162" name="Google Shape;1162;p109"/>
          <p:cNvGrpSpPr/>
          <p:nvPr/>
        </p:nvGrpSpPr>
        <p:grpSpPr>
          <a:xfrm rot="-2700000">
            <a:off x="784723" y="3687946"/>
            <a:ext cx="348897" cy="200098"/>
            <a:chOff x="3876675" y="1766250"/>
            <a:chExt cx="348900" cy="200100"/>
          </a:xfrm>
        </p:grpSpPr>
        <p:sp>
          <p:nvSpPr>
            <p:cNvPr id="1163" name="Google Shape;1163;p109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164" name="Google Shape;1164;p109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165" name="Google Shape;1165;p109"/>
          <p:cNvGrpSpPr/>
          <p:nvPr/>
        </p:nvGrpSpPr>
        <p:grpSpPr>
          <a:xfrm>
            <a:off x="6522149" y="3681814"/>
            <a:ext cx="297600" cy="297600"/>
            <a:chOff x="3902424" y="2300989"/>
            <a:chExt cx="297600" cy="297600"/>
          </a:xfrm>
        </p:grpSpPr>
        <p:sp>
          <p:nvSpPr>
            <p:cNvPr id="1166" name="Google Shape;1166;p109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167" name="Google Shape;1167;p109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168" name="Google Shape;1168;p109"/>
          <p:cNvSpPr txBox="1"/>
          <p:nvPr>
            <p:ph idx="1" type="body"/>
          </p:nvPr>
        </p:nvSpPr>
        <p:spPr>
          <a:xfrm>
            <a:off x="1331100" y="3544275"/>
            <a:ext cx="139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9" name="Google Shape;1169;p109"/>
          <p:cNvSpPr txBox="1"/>
          <p:nvPr>
            <p:ph idx="2" type="body"/>
          </p:nvPr>
        </p:nvSpPr>
        <p:spPr>
          <a:xfrm>
            <a:off x="7041975" y="3541725"/>
            <a:ext cx="139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0" name="Google Shape;1170;p109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3">
  <p:cSld name="CUSTOM_34_1_1">
    <p:bg>
      <p:bgPr>
        <a:solidFill>
          <a:schemeClr val="accent2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0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110"/>
          <p:cNvSpPr/>
          <p:nvPr/>
        </p:nvSpPr>
        <p:spPr>
          <a:xfrm>
            <a:off x="566250" y="520900"/>
            <a:ext cx="8040900" cy="36723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10"/>
          <p:cNvSpPr/>
          <p:nvPr/>
        </p:nvSpPr>
        <p:spPr>
          <a:xfrm>
            <a:off x="4841575" y="383847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75" name="Google Shape;1175;p110"/>
          <p:cNvSpPr/>
          <p:nvPr/>
        </p:nvSpPr>
        <p:spPr>
          <a:xfrm>
            <a:off x="493352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76" name="Google Shape;1176;p110"/>
          <p:cNvSpPr txBox="1"/>
          <p:nvPr>
            <p:ph type="title"/>
          </p:nvPr>
        </p:nvSpPr>
        <p:spPr>
          <a:xfrm>
            <a:off x="918800" y="833450"/>
            <a:ext cx="7316400" cy="20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7" name="Google Shape;1177;p110"/>
          <p:cNvSpPr/>
          <p:nvPr/>
        </p:nvSpPr>
        <p:spPr>
          <a:xfrm>
            <a:off x="2017325" y="3835925"/>
            <a:ext cx="22851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78" name="Google Shape;1178;p110"/>
          <p:cNvSpPr/>
          <p:nvPr/>
        </p:nvSpPr>
        <p:spPr>
          <a:xfrm>
            <a:off x="210927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179" name="Google Shape;1179;p110"/>
          <p:cNvGrpSpPr/>
          <p:nvPr/>
        </p:nvGrpSpPr>
        <p:grpSpPr>
          <a:xfrm rot="-2700000">
            <a:off x="2235798" y="4061046"/>
            <a:ext cx="348897" cy="200098"/>
            <a:chOff x="3876675" y="1766250"/>
            <a:chExt cx="348900" cy="200100"/>
          </a:xfrm>
        </p:grpSpPr>
        <p:sp>
          <p:nvSpPr>
            <p:cNvPr id="1180" name="Google Shape;1180;p110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181" name="Google Shape;1181;p110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182" name="Google Shape;1182;p110"/>
          <p:cNvGrpSpPr/>
          <p:nvPr/>
        </p:nvGrpSpPr>
        <p:grpSpPr>
          <a:xfrm>
            <a:off x="5071074" y="4054914"/>
            <a:ext cx="297600" cy="297600"/>
            <a:chOff x="3902424" y="2300989"/>
            <a:chExt cx="297600" cy="297600"/>
          </a:xfrm>
        </p:grpSpPr>
        <p:sp>
          <p:nvSpPr>
            <p:cNvPr id="1183" name="Google Shape;1183;p110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184" name="Google Shape;1184;p110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185" name="Google Shape;1185;p110"/>
          <p:cNvSpPr txBox="1"/>
          <p:nvPr>
            <p:ph idx="1" type="body"/>
          </p:nvPr>
        </p:nvSpPr>
        <p:spPr>
          <a:xfrm>
            <a:off x="2772900" y="3917375"/>
            <a:ext cx="13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6" name="Google Shape;1186;p110"/>
          <p:cNvSpPr txBox="1"/>
          <p:nvPr>
            <p:ph idx="2" type="body"/>
          </p:nvPr>
        </p:nvSpPr>
        <p:spPr>
          <a:xfrm>
            <a:off x="5609675" y="3914825"/>
            <a:ext cx="139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13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76" name="Google Shape;76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7" name="Google Shape;77;p16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" name="Google Shape;80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6" name="Google Shape;86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18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8" name="Google Shape;88;p18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9" name="Google Shape;89;p18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0" name="Google Shape;90;p18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8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0" name="Google Shape;100;p18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1" name="Google Shape;101;p18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2" name="Google Shape;102;p18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3" name="Google Shape;103;p18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4" name="Google Shape;104;p18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5" name="Google Shape;115;p19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7" name="Google Shape;117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8" name="Google Shape;118;p19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9" name="Google Shape;119;p19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2" name="Google Shape;122;p19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3" name="Google Shape;123;p19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5" name="Google Shape;125;p19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6" name="Google Shape;126;p19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9" name="Google Shape;129;p19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30" name="Google Shape;130;p19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5" name="Google Shape;13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7" name="Google Shape;147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8" name="Google Shape;148;p22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2" name="Google Shape;152;p23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0" name="Google Shape;170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1" name="Google Shape;171;p24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4" name="Google Shape;184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25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8" name="Google Shape;188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6" name="Google Shape;196;p26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8" name="Google Shape;198;p26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8" name="Google Shape;208;p27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0" name="Google Shape;210;p27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2" name="Google Shape;212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9" name="Google Shape;219;p28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1" name="Google Shape;221;p28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3" name="Google Shape;223;p28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29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0" name="Google Shape;230;p29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1" name="Google Shape;231;p29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2" name="Google Shape;232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3" name="Google Shape;233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30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4" name="Google Shape;244;p30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30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1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1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1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1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1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5" name="Google Shape;255;p31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6" name="Google Shape;256;p31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7" name="Google Shape;257;p31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8" name="Google Shape;258;p31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9" name="Google Shape;259;p31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0" name="Google Shape;260;p31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1" name="Google Shape;261;p31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2" name="Google Shape;262;p31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3" name="Google Shape;263;p3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4" name="Google Shape;264;p31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6" name="Google Shape;266;p31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9" name="Google Shape;269;p31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0" name="Google Shape;270;p31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3" name="Google Shape;273;p31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4" name="Google Shape;274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5" name="Google Shape;275;p31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9" name="Google Shape;279;p32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2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1" name="Google Shape;281;p32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3" name="Google Shape;283;p32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4" name="Google Shape;284;p32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7" name="Google Shape;287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8" name="Google Shape;288;p32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93" name="Google Shape;293;p33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94" name="Google Shape;294;p33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3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3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0" name="Google Shape;300;p33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1" name="Google Shape;301;p33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3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3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3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3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3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3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3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1" name="Google Shape;311;p33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1" name="Google Shape;321;p34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2" name="Google Shape;322;p34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34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6" name="Google Shape;326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8" name="Google Shape;328;p34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9" name="Google Shape;329;p34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30" name="Google Shape;330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1" name="Google Shape;331;p34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35" name="Google Shape;335;p35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5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5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8" name="Google Shape;338;p35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9" name="Google Shape;339;p35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0" name="Google Shape;340;p35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5" name="Google Shape;345;p35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6" name="Google Shape;346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47" name="Google Shape;347;p35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6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2" name="Google Shape;352;p36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3" name="Google Shape;353;p36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6" name="Google Shape;356;p36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7" name="Google Shape;357;p36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8" name="Google Shape;358;p36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9" name="Google Shape;359;p3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0" name="Google Shape;360;p36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61" name="Google Shape;361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2" name="Google Shape;362;p36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9" name="Google Shape;369;p37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71" name="Google Shape;371;p37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72" name="Google Shape;372;p37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8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6" name="Google Shape;376;p38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78" name="Google Shape;378;p38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9" name="Google Shape;379;p38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0" name="Google Shape;380;p38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5" name="Google Shape;38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8" name="Google Shape;388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94" name="Google Shape;394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97" name="Google Shape;397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8" name="Google Shape;398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03" name="Google Shape;403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9" name="Google Shape;409;p4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5" name="Google Shape;415;p4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4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9" name="Google Shape;419;p5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0" name="Google Shape;420;p5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5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2" name="Google Shape;422;p5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7" name="Google Shape;427;p5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5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3" name="Google Shape;433;p5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4" name="Google Shape;434;p5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5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5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37" name="Google Shape;437;p5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5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9" name="Google Shape;439;p5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5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3" name="Google Shape;443;p5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6" name="Google Shape;446;p5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1" name="Google Shape;451;p5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5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5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5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0" name="Google Shape;460;p5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1" name="Google Shape;461;p5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2" name="Google Shape;462;p5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5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3" name="Google Shape;473;p5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BLANK_1_1"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/>
          <p:nvPr/>
        </p:nvSpPr>
        <p:spPr>
          <a:xfrm>
            <a:off x="5505125" y="0"/>
            <a:ext cx="3552900" cy="502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8"/>
          <p:cNvSpPr/>
          <p:nvPr>
            <p:ph idx="2" type="pic"/>
          </p:nvPr>
        </p:nvSpPr>
        <p:spPr>
          <a:xfrm>
            <a:off x="5617800" y="0"/>
            <a:ext cx="3526200" cy="5177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58"/>
          <p:cNvSpPr txBox="1"/>
          <p:nvPr>
            <p:ph type="title"/>
          </p:nvPr>
        </p:nvSpPr>
        <p:spPr>
          <a:xfrm>
            <a:off x="4877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8"/>
          <p:cNvSpPr txBox="1"/>
          <p:nvPr>
            <p:ph idx="1" type="body"/>
          </p:nvPr>
        </p:nvSpPr>
        <p:spPr>
          <a:xfrm>
            <a:off x="4849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6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6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>
            <p:ph type="title"/>
          </p:nvPr>
        </p:nvSpPr>
        <p:spPr>
          <a:xfrm>
            <a:off x="457200" y="2012747"/>
            <a:ext cx="6871800" cy="18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90" name="Google Shape;490;p60"/>
          <p:cNvSpPr txBox="1"/>
          <p:nvPr>
            <p:ph idx="1" type="subTitle"/>
          </p:nvPr>
        </p:nvSpPr>
        <p:spPr>
          <a:xfrm>
            <a:off x="457200" y="4036172"/>
            <a:ext cx="55017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9pPr>
          </a:lstStyle>
          <a:p/>
        </p:txBody>
      </p:sp>
      <p:grpSp>
        <p:nvGrpSpPr>
          <p:cNvPr id="491" name="Google Shape;491;p60"/>
          <p:cNvGrpSpPr/>
          <p:nvPr/>
        </p:nvGrpSpPr>
        <p:grpSpPr>
          <a:xfrm>
            <a:off x="7329000" y="-380575"/>
            <a:ext cx="2255100" cy="2255100"/>
            <a:chOff x="5814125" y="1393900"/>
            <a:chExt cx="2255100" cy="2255100"/>
          </a:xfrm>
        </p:grpSpPr>
        <p:sp>
          <p:nvSpPr>
            <p:cNvPr id="492" name="Google Shape;492;p60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4" name="Google Shape;494;p60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5" name="Google Shape;495;p60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 2">
  <p:cSld name="ONE_COLUMN_TEXT">
    <p:bg>
      <p:bgPr>
        <a:solidFill>
          <a:srgbClr val="FEBB0B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61"/>
          <p:cNvSpPr/>
          <p:nvPr/>
        </p:nvSpPr>
        <p:spPr>
          <a:xfrm>
            <a:off x="4357692" y="0"/>
            <a:ext cx="4786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1"/>
          <p:cNvSpPr/>
          <p:nvPr/>
        </p:nvSpPr>
        <p:spPr>
          <a:xfrm>
            <a:off x="4810129" y="790513"/>
            <a:ext cx="328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1"/>
          <p:cNvSpPr/>
          <p:nvPr/>
        </p:nvSpPr>
        <p:spPr>
          <a:xfrm>
            <a:off x="4791080" y="1423925"/>
            <a:ext cx="362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61"/>
          <p:cNvSpPr/>
          <p:nvPr/>
        </p:nvSpPr>
        <p:spPr>
          <a:xfrm>
            <a:off x="4791080" y="2057338"/>
            <a:ext cx="366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1"/>
          <p:cNvSpPr/>
          <p:nvPr/>
        </p:nvSpPr>
        <p:spPr>
          <a:xfrm>
            <a:off x="4786317" y="2690750"/>
            <a:ext cx="3714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1"/>
          <p:cNvSpPr/>
          <p:nvPr/>
        </p:nvSpPr>
        <p:spPr>
          <a:xfrm>
            <a:off x="4791080" y="3324163"/>
            <a:ext cx="362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1"/>
          <p:cNvSpPr/>
          <p:nvPr/>
        </p:nvSpPr>
        <p:spPr>
          <a:xfrm>
            <a:off x="4791080" y="3957575"/>
            <a:ext cx="366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61"/>
          <p:cNvSpPr/>
          <p:nvPr/>
        </p:nvSpPr>
        <p:spPr>
          <a:xfrm>
            <a:off x="-709613" y="3600450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"/>
          <p:cNvSpPr/>
          <p:nvPr/>
        </p:nvSpPr>
        <p:spPr>
          <a:xfrm>
            <a:off x="-709613" y="3914775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1"/>
          <p:cNvSpPr/>
          <p:nvPr/>
        </p:nvSpPr>
        <p:spPr>
          <a:xfrm>
            <a:off x="-709613" y="4229100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1"/>
          <p:cNvSpPr/>
          <p:nvPr/>
        </p:nvSpPr>
        <p:spPr>
          <a:xfrm>
            <a:off x="-709613" y="4543425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1"/>
          <p:cNvSpPr/>
          <p:nvPr/>
        </p:nvSpPr>
        <p:spPr>
          <a:xfrm>
            <a:off x="-709613" y="4857750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1"/>
          <p:cNvSpPr txBox="1"/>
          <p:nvPr>
            <p:ph type="title"/>
          </p:nvPr>
        </p:nvSpPr>
        <p:spPr>
          <a:xfrm>
            <a:off x="430150" y="830150"/>
            <a:ext cx="2642400" cy="16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1" name="Google Shape;511;p61"/>
          <p:cNvSpPr txBox="1"/>
          <p:nvPr>
            <p:ph idx="1" type="subTitle"/>
          </p:nvPr>
        </p:nvSpPr>
        <p:spPr>
          <a:xfrm>
            <a:off x="5362225" y="757350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2" name="Google Shape;512;p61"/>
          <p:cNvSpPr txBox="1"/>
          <p:nvPr>
            <p:ph idx="2" type="subTitle"/>
          </p:nvPr>
        </p:nvSpPr>
        <p:spPr>
          <a:xfrm>
            <a:off x="5362225" y="1387083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3" name="Google Shape;513;p61"/>
          <p:cNvSpPr txBox="1"/>
          <p:nvPr>
            <p:ph idx="3" type="subTitle"/>
          </p:nvPr>
        </p:nvSpPr>
        <p:spPr>
          <a:xfrm>
            <a:off x="5362225" y="2013735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4" name="Google Shape;514;p61"/>
          <p:cNvSpPr txBox="1"/>
          <p:nvPr>
            <p:ph idx="4" type="subTitle"/>
          </p:nvPr>
        </p:nvSpPr>
        <p:spPr>
          <a:xfrm>
            <a:off x="5362225" y="2647488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5" name="Google Shape;515;p61"/>
          <p:cNvSpPr txBox="1"/>
          <p:nvPr>
            <p:ph idx="5" type="subTitle"/>
          </p:nvPr>
        </p:nvSpPr>
        <p:spPr>
          <a:xfrm>
            <a:off x="5362225" y="3280581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6" name="Google Shape;516;p61"/>
          <p:cNvSpPr txBox="1"/>
          <p:nvPr>
            <p:ph idx="6" type="subTitle"/>
          </p:nvPr>
        </p:nvSpPr>
        <p:spPr>
          <a:xfrm>
            <a:off x="5362225" y="3915624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MAIN_POIN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2"/>
          <p:cNvSpPr/>
          <p:nvPr/>
        </p:nvSpPr>
        <p:spPr>
          <a:xfrm>
            <a:off x="4862650" y="3433750"/>
            <a:ext cx="3700500" cy="10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4862525" y="576075"/>
            <a:ext cx="3700500" cy="2923200"/>
          </a:xfrm>
          <a:prstGeom prst="rect">
            <a:avLst/>
          </a:prstGeom>
          <a:solidFill>
            <a:srgbClr val="0048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0" name="Google Shape;520;p62"/>
          <p:cNvSpPr/>
          <p:nvPr>
            <p:ph idx="2" type="pic"/>
          </p:nvPr>
        </p:nvSpPr>
        <p:spPr>
          <a:xfrm>
            <a:off x="4772050" y="655475"/>
            <a:ext cx="3700500" cy="28437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62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2"/>
          <p:cNvSpPr txBox="1"/>
          <p:nvPr>
            <p:ph type="title"/>
          </p:nvPr>
        </p:nvSpPr>
        <p:spPr>
          <a:xfrm>
            <a:off x="457200" y="457200"/>
            <a:ext cx="3639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24" name="Google Shape;524;p62"/>
          <p:cNvSpPr txBox="1"/>
          <p:nvPr>
            <p:ph idx="1" type="body"/>
          </p:nvPr>
        </p:nvSpPr>
        <p:spPr>
          <a:xfrm>
            <a:off x="457200" y="1281050"/>
            <a:ext cx="3639600" cy="31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5" name="Google Shape;525;p62"/>
          <p:cNvSpPr txBox="1"/>
          <p:nvPr>
            <p:ph idx="3" type="subTitle"/>
          </p:nvPr>
        </p:nvSpPr>
        <p:spPr>
          <a:xfrm>
            <a:off x="4962750" y="3616950"/>
            <a:ext cx="3509700" cy="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6" name="Google Shape;526;p62"/>
          <p:cNvSpPr txBox="1"/>
          <p:nvPr>
            <p:ph idx="4" type="body"/>
          </p:nvPr>
        </p:nvSpPr>
        <p:spPr>
          <a:xfrm>
            <a:off x="4962700" y="3989625"/>
            <a:ext cx="350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pos="2438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2">
  <p:cSld name="MAIN_POINT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63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 txBox="1"/>
          <p:nvPr>
            <p:ph type="title"/>
          </p:nvPr>
        </p:nvSpPr>
        <p:spPr>
          <a:xfrm>
            <a:off x="4565800" y="457200"/>
            <a:ext cx="40353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1" name="Google Shape;531;p63"/>
          <p:cNvSpPr txBox="1"/>
          <p:nvPr>
            <p:ph idx="1" type="body"/>
          </p:nvPr>
        </p:nvSpPr>
        <p:spPr>
          <a:xfrm>
            <a:off x="4565800" y="1281050"/>
            <a:ext cx="4035300" cy="31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2" name="Google Shape;532;p63"/>
          <p:cNvSpPr txBox="1"/>
          <p:nvPr>
            <p:ph idx="2" type="subTitle"/>
          </p:nvPr>
        </p:nvSpPr>
        <p:spPr>
          <a:xfrm>
            <a:off x="368500" y="4159875"/>
            <a:ext cx="3509700" cy="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3" name="Google Shape;533;p63"/>
          <p:cNvSpPr txBox="1"/>
          <p:nvPr>
            <p:ph idx="3" type="body"/>
          </p:nvPr>
        </p:nvSpPr>
        <p:spPr>
          <a:xfrm>
            <a:off x="368450" y="4532550"/>
            <a:ext cx="350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4" name="Google Shape;534;p63"/>
          <p:cNvSpPr/>
          <p:nvPr/>
        </p:nvSpPr>
        <p:spPr>
          <a:xfrm>
            <a:off x="649250" y="457200"/>
            <a:ext cx="3343500" cy="33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3"/>
          <p:cNvSpPr/>
          <p:nvPr/>
        </p:nvSpPr>
        <p:spPr>
          <a:xfrm rot="10800000">
            <a:off x="353805" y="571500"/>
            <a:ext cx="3524400" cy="3524400"/>
          </a:xfrm>
          <a:prstGeom prst="snip1Rect">
            <a:avLst>
              <a:gd fmla="val 1108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3"/>
          <p:cNvSpPr/>
          <p:nvPr>
            <p:ph idx="4" type="pic"/>
          </p:nvPr>
        </p:nvSpPr>
        <p:spPr>
          <a:xfrm>
            <a:off x="935200" y="1152900"/>
            <a:ext cx="2361600" cy="236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7" name="Google Shape;537;p63"/>
          <p:cNvSpPr/>
          <p:nvPr/>
        </p:nvSpPr>
        <p:spPr>
          <a:xfrm rot="10800000">
            <a:off x="352425" y="3700100"/>
            <a:ext cx="395100" cy="395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pos="2438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3">
  <p:cSld name="CUSTOM_4">
    <p:bg>
      <p:bgPr>
        <a:solidFill>
          <a:schemeClr val="dk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/>
          <p:nvPr>
            <p:ph type="title"/>
          </p:nvPr>
        </p:nvSpPr>
        <p:spPr>
          <a:xfrm>
            <a:off x="471450" y="445025"/>
            <a:ext cx="82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64"/>
          <p:cNvSpPr/>
          <p:nvPr/>
        </p:nvSpPr>
        <p:spPr>
          <a:xfrm rot="10800000">
            <a:off x="492211" y="1163625"/>
            <a:ext cx="8194500" cy="3570300"/>
          </a:xfrm>
          <a:prstGeom prst="snip1Rect">
            <a:avLst>
              <a:gd fmla="val 8809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1" name="Google Shape;541;p64"/>
          <p:cNvSpPr/>
          <p:nvPr>
            <p:ph idx="2" type="pic"/>
          </p:nvPr>
        </p:nvSpPr>
        <p:spPr>
          <a:xfrm>
            <a:off x="706600" y="1390950"/>
            <a:ext cx="2151000" cy="215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2" name="Google Shape;542;p64"/>
          <p:cNvSpPr txBox="1"/>
          <p:nvPr>
            <p:ph idx="1" type="subTitle"/>
          </p:nvPr>
        </p:nvSpPr>
        <p:spPr>
          <a:xfrm>
            <a:off x="706656" y="3572275"/>
            <a:ext cx="2151000" cy="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3" name="Google Shape;543;p64"/>
          <p:cNvSpPr txBox="1"/>
          <p:nvPr>
            <p:ph idx="3" type="body"/>
          </p:nvPr>
        </p:nvSpPr>
        <p:spPr>
          <a:xfrm>
            <a:off x="706625" y="3944950"/>
            <a:ext cx="215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4" name="Google Shape;544;p64"/>
          <p:cNvSpPr txBox="1"/>
          <p:nvPr>
            <p:ph idx="4" type="body"/>
          </p:nvPr>
        </p:nvSpPr>
        <p:spPr>
          <a:xfrm>
            <a:off x="3419650" y="1462025"/>
            <a:ext cx="49626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545" name="Google Shape;545;p64"/>
          <p:cNvGrpSpPr/>
          <p:nvPr/>
        </p:nvGrpSpPr>
        <p:grpSpPr>
          <a:xfrm>
            <a:off x="8287560" y="-478945"/>
            <a:ext cx="1332313" cy="1332088"/>
            <a:chOff x="5814125" y="1393900"/>
            <a:chExt cx="2255100" cy="2255100"/>
          </a:xfrm>
        </p:grpSpPr>
        <p:sp>
          <p:nvSpPr>
            <p:cNvPr id="546" name="Google Shape;546;p64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47" name="Google Shape;547;p64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48" name="Google Shape;548;p64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49" name="Google Shape;549;p64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SECTION_TITLE_AND_DESCRIPTION">
    <p:bg>
      <p:bgPr>
        <a:solidFill>
          <a:schemeClr val="dk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/>
          <p:nvPr>
            <p:ph idx="2" type="pic"/>
          </p:nvPr>
        </p:nvSpPr>
        <p:spPr>
          <a:xfrm>
            <a:off x="443625" y="1158100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552" name="Google Shape;552;p65"/>
          <p:cNvSpPr/>
          <p:nvPr>
            <p:ph idx="3" type="pic"/>
          </p:nvPr>
        </p:nvSpPr>
        <p:spPr>
          <a:xfrm>
            <a:off x="2559813" y="1157775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553" name="Google Shape;553;p65"/>
          <p:cNvSpPr/>
          <p:nvPr>
            <p:ph idx="4" type="pic"/>
          </p:nvPr>
        </p:nvSpPr>
        <p:spPr>
          <a:xfrm>
            <a:off x="4676025" y="1157775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554" name="Google Shape;554;p65"/>
          <p:cNvSpPr/>
          <p:nvPr>
            <p:ph idx="5" type="pic"/>
          </p:nvPr>
        </p:nvSpPr>
        <p:spPr>
          <a:xfrm>
            <a:off x="6800900" y="1158100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65"/>
          <p:cNvSpPr txBox="1"/>
          <p:nvPr>
            <p:ph type="title"/>
          </p:nvPr>
        </p:nvSpPr>
        <p:spPr>
          <a:xfrm>
            <a:off x="361276" y="472050"/>
            <a:ext cx="83676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6" name="Google Shape;556;p65"/>
          <p:cNvSpPr txBox="1"/>
          <p:nvPr>
            <p:ph idx="1" type="subTitle"/>
          </p:nvPr>
        </p:nvSpPr>
        <p:spPr>
          <a:xfrm>
            <a:off x="361275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57" name="Google Shape;557;p65"/>
          <p:cNvSpPr txBox="1"/>
          <p:nvPr>
            <p:ph idx="6" type="body"/>
          </p:nvPr>
        </p:nvSpPr>
        <p:spPr>
          <a:xfrm>
            <a:off x="367800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8" name="Google Shape;558;p65"/>
          <p:cNvSpPr txBox="1"/>
          <p:nvPr>
            <p:ph idx="7" type="subTitle"/>
          </p:nvPr>
        </p:nvSpPr>
        <p:spPr>
          <a:xfrm>
            <a:off x="2514250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59" name="Google Shape;559;p65"/>
          <p:cNvSpPr txBox="1"/>
          <p:nvPr>
            <p:ph idx="8" type="body"/>
          </p:nvPr>
        </p:nvSpPr>
        <p:spPr>
          <a:xfrm>
            <a:off x="2520775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0" name="Google Shape;560;p65"/>
          <p:cNvSpPr txBox="1"/>
          <p:nvPr>
            <p:ph idx="9" type="subTitle"/>
          </p:nvPr>
        </p:nvSpPr>
        <p:spPr>
          <a:xfrm>
            <a:off x="4640000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61" name="Google Shape;561;p65"/>
          <p:cNvSpPr txBox="1"/>
          <p:nvPr>
            <p:ph idx="13" type="body"/>
          </p:nvPr>
        </p:nvSpPr>
        <p:spPr>
          <a:xfrm>
            <a:off x="4646525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65"/>
          <p:cNvSpPr txBox="1"/>
          <p:nvPr>
            <p:ph idx="14" type="subTitle"/>
          </p:nvPr>
        </p:nvSpPr>
        <p:spPr>
          <a:xfrm>
            <a:off x="6772275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63" name="Google Shape;563;p65"/>
          <p:cNvSpPr txBox="1"/>
          <p:nvPr>
            <p:ph idx="15" type="body"/>
          </p:nvPr>
        </p:nvSpPr>
        <p:spPr>
          <a:xfrm>
            <a:off x="6778800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>
  <p:cSld name="SECTION_TITLE_AND_DESCRIPTION_2">
    <p:bg>
      <p:bgPr>
        <a:solidFill>
          <a:schemeClr val="accent2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6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66" name="Google Shape;566;p66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67" name="Google Shape;567;p66"/>
          <p:cNvSpPr txBox="1"/>
          <p:nvPr>
            <p:ph idx="2" type="body"/>
          </p:nvPr>
        </p:nvSpPr>
        <p:spPr>
          <a:xfrm>
            <a:off x="570825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68" name="Google Shape;568;p66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569" name="Google Shape;569;p6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70" name="Google Shape;570;p6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71" name="Google Shape;571;p6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72" name="Google Shape;572;p6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573" name="Google Shape;573;p66"/>
          <p:cNvSpPr txBox="1"/>
          <p:nvPr>
            <p:ph idx="3" type="subTitle"/>
          </p:nvPr>
        </p:nvSpPr>
        <p:spPr>
          <a:xfrm>
            <a:off x="5285700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74" name="Google Shape;574;p66"/>
          <p:cNvSpPr txBox="1"/>
          <p:nvPr>
            <p:ph idx="4" type="body"/>
          </p:nvPr>
        </p:nvSpPr>
        <p:spPr>
          <a:xfrm>
            <a:off x="5285700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SECTION_TITLE_AND_DESCRIPTION_2_3">
    <p:bg>
      <p:bgPr>
        <a:solidFill>
          <a:schemeClr val="accent2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7" name="Google Shape;577;p67"/>
          <p:cNvSpPr txBox="1"/>
          <p:nvPr>
            <p:ph idx="1" type="subTitle"/>
          </p:nvPr>
        </p:nvSpPr>
        <p:spPr>
          <a:xfrm>
            <a:off x="570825" y="252537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78" name="Google Shape;578;p67"/>
          <p:cNvSpPr txBox="1"/>
          <p:nvPr>
            <p:ph idx="2" type="body"/>
          </p:nvPr>
        </p:nvSpPr>
        <p:spPr>
          <a:xfrm>
            <a:off x="570825" y="3108350"/>
            <a:ext cx="3296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79" name="Google Shape;579;p67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580" name="Google Shape;580;p67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81" name="Google Shape;581;p67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82" name="Google Shape;582;p67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83" name="Google Shape;583;p67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584" name="Google Shape;584;p67"/>
          <p:cNvSpPr txBox="1"/>
          <p:nvPr>
            <p:ph idx="3" type="subTitle"/>
          </p:nvPr>
        </p:nvSpPr>
        <p:spPr>
          <a:xfrm>
            <a:off x="5285700" y="252537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85" name="Google Shape;585;p67"/>
          <p:cNvSpPr txBox="1"/>
          <p:nvPr>
            <p:ph idx="4" type="body"/>
          </p:nvPr>
        </p:nvSpPr>
        <p:spPr>
          <a:xfrm>
            <a:off x="5285700" y="3108350"/>
            <a:ext cx="3296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6" name="Google Shape;586;p67"/>
          <p:cNvSpPr/>
          <p:nvPr>
            <p:ph idx="5" type="pic"/>
          </p:nvPr>
        </p:nvSpPr>
        <p:spPr>
          <a:xfrm>
            <a:off x="696575" y="1128526"/>
            <a:ext cx="3134700" cy="13347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67"/>
          <p:cNvSpPr/>
          <p:nvPr>
            <p:ph idx="6" type="pic"/>
          </p:nvPr>
        </p:nvSpPr>
        <p:spPr>
          <a:xfrm>
            <a:off x="5285700" y="1128526"/>
            <a:ext cx="3134700" cy="133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  <p15:guide id="2" pos="439">
          <p15:clr>
            <a:srgbClr val="E46962"/>
          </p15:clr>
        </p15:guide>
        <p15:guide id="3" pos="3330">
          <p15:clr>
            <a:srgbClr val="E46962"/>
          </p15:clr>
        </p15:guide>
        <p15:guide id="4" orient="horz" pos="1552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">
  <p:cSld name="SECTION_TITLE_AND_DESCRIPTION_2_2">
    <p:bg>
      <p:bgPr>
        <a:solidFill>
          <a:schemeClr val="dk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8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0" name="Google Shape;590;p68"/>
          <p:cNvSpPr txBox="1"/>
          <p:nvPr>
            <p:ph idx="1" type="subTitle"/>
          </p:nvPr>
        </p:nvSpPr>
        <p:spPr>
          <a:xfrm>
            <a:off x="570825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91" name="Google Shape;591;p68"/>
          <p:cNvSpPr txBox="1"/>
          <p:nvPr>
            <p:ph idx="2" type="body"/>
          </p:nvPr>
        </p:nvSpPr>
        <p:spPr>
          <a:xfrm>
            <a:off x="570825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92" name="Google Shape;592;p68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593" name="Google Shape;593;p68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94" name="Google Shape;594;p68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95" name="Google Shape;595;p68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96" name="Google Shape;596;p68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597" name="Google Shape;597;p68"/>
          <p:cNvSpPr txBox="1"/>
          <p:nvPr>
            <p:ph idx="3" type="subTitle"/>
          </p:nvPr>
        </p:nvSpPr>
        <p:spPr>
          <a:xfrm>
            <a:off x="6197875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98" name="Google Shape;598;p68"/>
          <p:cNvSpPr txBox="1"/>
          <p:nvPr>
            <p:ph idx="4" type="body"/>
          </p:nvPr>
        </p:nvSpPr>
        <p:spPr>
          <a:xfrm>
            <a:off x="6197875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p68"/>
          <p:cNvSpPr txBox="1"/>
          <p:nvPr>
            <p:ph idx="5" type="subTitle"/>
          </p:nvPr>
        </p:nvSpPr>
        <p:spPr>
          <a:xfrm>
            <a:off x="3444450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00" name="Google Shape;600;p68"/>
          <p:cNvSpPr txBox="1"/>
          <p:nvPr>
            <p:ph idx="6" type="body"/>
          </p:nvPr>
        </p:nvSpPr>
        <p:spPr>
          <a:xfrm>
            <a:off x="3444450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SECTION_TITLE_AND_DESCRIPTION_2_2_1">
    <p:bg>
      <p:bgPr>
        <a:solidFill>
          <a:schemeClr val="dk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9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03" name="Google Shape;603;p69"/>
          <p:cNvSpPr txBox="1"/>
          <p:nvPr>
            <p:ph idx="1" type="subTitle"/>
          </p:nvPr>
        </p:nvSpPr>
        <p:spPr>
          <a:xfrm>
            <a:off x="570825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04" name="Google Shape;604;p69"/>
          <p:cNvSpPr txBox="1"/>
          <p:nvPr>
            <p:ph idx="2" type="body"/>
          </p:nvPr>
        </p:nvSpPr>
        <p:spPr>
          <a:xfrm>
            <a:off x="570825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05" name="Google Shape;605;p69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606" name="Google Shape;606;p69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07" name="Google Shape;607;p69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08" name="Google Shape;608;p69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09" name="Google Shape;609;p69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610" name="Google Shape;610;p69"/>
          <p:cNvSpPr txBox="1"/>
          <p:nvPr>
            <p:ph idx="3" type="subTitle"/>
          </p:nvPr>
        </p:nvSpPr>
        <p:spPr>
          <a:xfrm>
            <a:off x="6197875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11" name="Google Shape;611;p69"/>
          <p:cNvSpPr txBox="1"/>
          <p:nvPr>
            <p:ph idx="4" type="body"/>
          </p:nvPr>
        </p:nvSpPr>
        <p:spPr>
          <a:xfrm>
            <a:off x="6197875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69"/>
          <p:cNvSpPr txBox="1"/>
          <p:nvPr>
            <p:ph idx="5" type="subTitle"/>
          </p:nvPr>
        </p:nvSpPr>
        <p:spPr>
          <a:xfrm>
            <a:off x="3384350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13" name="Google Shape;613;p69"/>
          <p:cNvSpPr txBox="1"/>
          <p:nvPr>
            <p:ph idx="6" type="body"/>
          </p:nvPr>
        </p:nvSpPr>
        <p:spPr>
          <a:xfrm>
            <a:off x="3384350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4" name="Google Shape;614;p69"/>
          <p:cNvSpPr/>
          <p:nvPr>
            <p:ph idx="7" type="pic"/>
          </p:nvPr>
        </p:nvSpPr>
        <p:spPr>
          <a:xfrm>
            <a:off x="580475" y="1231625"/>
            <a:ext cx="2255100" cy="111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69"/>
          <p:cNvSpPr/>
          <p:nvPr>
            <p:ph idx="8" type="pic"/>
          </p:nvPr>
        </p:nvSpPr>
        <p:spPr>
          <a:xfrm>
            <a:off x="3389175" y="1231625"/>
            <a:ext cx="2255100" cy="11103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69"/>
          <p:cNvSpPr/>
          <p:nvPr>
            <p:ph idx="9" type="pic"/>
          </p:nvPr>
        </p:nvSpPr>
        <p:spPr>
          <a:xfrm>
            <a:off x="6197875" y="1223148"/>
            <a:ext cx="2255100" cy="111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132">
          <p15:clr>
            <a:srgbClr val="E46962"/>
          </p15:clr>
        </p15:guide>
        <p15:guide id="3" orient="horz" pos="1475">
          <p15:clr>
            <a:srgbClr val="E46962"/>
          </p15:clr>
        </p15:guide>
        <p15:guide id="4" pos="3904">
          <p15:clr>
            <a:srgbClr val="E46962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SECTION_TITLE_AND_DESCRIPTION_2_1"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9" name="Google Shape;619;p70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20" name="Google Shape;620;p70"/>
          <p:cNvSpPr txBox="1"/>
          <p:nvPr>
            <p:ph idx="2" type="body"/>
          </p:nvPr>
        </p:nvSpPr>
        <p:spPr>
          <a:xfrm>
            <a:off x="570825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70"/>
          <p:cNvSpPr txBox="1"/>
          <p:nvPr>
            <p:ph idx="3" type="subTitle"/>
          </p:nvPr>
        </p:nvSpPr>
        <p:spPr>
          <a:xfrm>
            <a:off x="5285700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22" name="Google Shape;622;p70"/>
          <p:cNvSpPr txBox="1"/>
          <p:nvPr>
            <p:ph idx="4" type="body"/>
          </p:nvPr>
        </p:nvSpPr>
        <p:spPr>
          <a:xfrm>
            <a:off x="5285700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3" name="Google Shape;623;p7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70"/>
          <p:cNvGrpSpPr/>
          <p:nvPr/>
        </p:nvGrpSpPr>
        <p:grpSpPr>
          <a:xfrm>
            <a:off x="8325937" y="3901888"/>
            <a:ext cx="1814400" cy="1390613"/>
            <a:chOff x="2982412" y="1568263"/>
            <a:chExt cx="1814400" cy="1390613"/>
          </a:xfrm>
        </p:grpSpPr>
        <p:sp>
          <p:nvSpPr>
            <p:cNvPr id="625" name="Google Shape;625;p70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0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0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0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0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>
  <p:cSld name="SECTION_TITLE_AND_DESCRIPTION_2_1_1">
    <p:bg>
      <p:bgPr>
        <a:solidFill>
          <a:schemeClr val="l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1"/>
          <p:cNvSpPr txBox="1"/>
          <p:nvPr>
            <p:ph type="title"/>
          </p:nvPr>
        </p:nvSpPr>
        <p:spPr>
          <a:xfrm>
            <a:off x="570825" y="47205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32" name="Google Shape;632;p71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33" name="Google Shape;633;p71"/>
          <p:cNvSpPr txBox="1"/>
          <p:nvPr>
            <p:ph idx="2" type="body"/>
          </p:nvPr>
        </p:nvSpPr>
        <p:spPr>
          <a:xfrm>
            <a:off x="4114125" y="1470400"/>
            <a:ext cx="45681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4" name="Google Shape;634;p71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1"/>
          <p:cNvSpPr txBox="1"/>
          <p:nvPr>
            <p:ph idx="3" type="subTitle"/>
          </p:nvPr>
        </p:nvSpPr>
        <p:spPr>
          <a:xfrm>
            <a:off x="570825" y="304202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36" name="Google Shape;636;p71"/>
          <p:cNvSpPr txBox="1"/>
          <p:nvPr>
            <p:ph idx="4" type="body"/>
          </p:nvPr>
        </p:nvSpPr>
        <p:spPr>
          <a:xfrm>
            <a:off x="4114125" y="3042025"/>
            <a:ext cx="45681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7" name="Google Shape;637;p71"/>
          <p:cNvSpPr/>
          <p:nvPr/>
        </p:nvSpPr>
        <p:spPr>
          <a:xfrm>
            <a:off x="8767975" y="0"/>
            <a:ext cx="375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">
  <p:cSld name="SECTION_TITLE_AND_DESCRIPTION_2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2"/>
          <p:cNvSpPr txBox="1"/>
          <p:nvPr>
            <p:ph type="title"/>
          </p:nvPr>
        </p:nvSpPr>
        <p:spPr>
          <a:xfrm>
            <a:off x="570825" y="47205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40" name="Google Shape;640;p72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41" name="Google Shape;641;p72"/>
          <p:cNvSpPr txBox="1"/>
          <p:nvPr>
            <p:ph idx="2" type="body"/>
          </p:nvPr>
        </p:nvSpPr>
        <p:spPr>
          <a:xfrm>
            <a:off x="4114125" y="14704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2" name="Google Shape;642;p72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2"/>
          <p:cNvSpPr/>
          <p:nvPr/>
        </p:nvSpPr>
        <p:spPr>
          <a:xfrm>
            <a:off x="8767975" y="0"/>
            <a:ext cx="375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2"/>
          <p:cNvSpPr txBox="1"/>
          <p:nvPr>
            <p:ph idx="3" type="subTitle"/>
          </p:nvPr>
        </p:nvSpPr>
        <p:spPr>
          <a:xfrm>
            <a:off x="570825" y="25041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45" name="Google Shape;645;p72"/>
          <p:cNvSpPr txBox="1"/>
          <p:nvPr>
            <p:ph idx="4" type="body"/>
          </p:nvPr>
        </p:nvSpPr>
        <p:spPr>
          <a:xfrm>
            <a:off x="4114125" y="25041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6" name="Google Shape;646;p72"/>
          <p:cNvSpPr txBox="1"/>
          <p:nvPr>
            <p:ph idx="5" type="subTitle"/>
          </p:nvPr>
        </p:nvSpPr>
        <p:spPr>
          <a:xfrm>
            <a:off x="570825" y="35378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47" name="Google Shape;647;p72"/>
          <p:cNvSpPr txBox="1"/>
          <p:nvPr>
            <p:ph idx="6" type="body"/>
          </p:nvPr>
        </p:nvSpPr>
        <p:spPr>
          <a:xfrm>
            <a:off x="4114125" y="35378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SECTION_TITLE_AND_DESCRIPTION_1">
    <p:bg>
      <p:bgPr>
        <a:solidFill>
          <a:schemeClr val="dk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3"/>
          <p:cNvSpPr txBox="1"/>
          <p:nvPr>
            <p:ph type="title"/>
          </p:nvPr>
        </p:nvSpPr>
        <p:spPr>
          <a:xfrm>
            <a:off x="361276" y="472050"/>
            <a:ext cx="84183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50" name="Google Shape;650;p73"/>
          <p:cNvSpPr txBox="1"/>
          <p:nvPr>
            <p:ph idx="1" type="subTitle"/>
          </p:nvPr>
        </p:nvSpPr>
        <p:spPr>
          <a:xfrm>
            <a:off x="364500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Work Sans SemiBold"/>
              <a:buNone/>
              <a:defRPr sz="1800">
                <a:solidFill>
                  <a:schemeClr val="accent3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51" name="Google Shape;651;p73"/>
          <p:cNvSpPr txBox="1"/>
          <p:nvPr>
            <p:ph idx="2" type="body"/>
          </p:nvPr>
        </p:nvSpPr>
        <p:spPr>
          <a:xfrm>
            <a:off x="364500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2" name="Google Shape;652;p73"/>
          <p:cNvSpPr txBox="1"/>
          <p:nvPr>
            <p:ph idx="3" type="subTitle"/>
          </p:nvPr>
        </p:nvSpPr>
        <p:spPr>
          <a:xfrm>
            <a:off x="2517475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Work Sans SemiBold"/>
              <a:buNone/>
              <a:defRPr sz="1800">
                <a:solidFill>
                  <a:schemeClr val="accent4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53" name="Google Shape;653;p73"/>
          <p:cNvSpPr txBox="1"/>
          <p:nvPr>
            <p:ph idx="4" type="body"/>
          </p:nvPr>
        </p:nvSpPr>
        <p:spPr>
          <a:xfrm>
            <a:off x="2517475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4" name="Google Shape;654;p73"/>
          <p:cNvSpPr txBox="1"/>
          <p:nvPr>
            <p:ph idx="5" type="subTitle"/>
          </p:nvPr>
        </p:nvSpPr>
        <p:spPr>
          <a:xfrm>
            <a:off x="4643225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ork Sans SemiBold"/>
              <a:buNone/>
              <a:defRPr sz="1800">
                <a:solidFill>
                  <a:schemeClr val="accen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55" name="Google Shape;655;p73"/>
          <p:cNvSpPr txBox="1"/>
          <p:nvPr>
            <p:ph idx="6" type="body"/>
          </p:nvPr>
        </p:nvSpPr>
        <p:spPr>
          <a:xfrm>
            <a:off x="4643225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6" name="Google Shape;656;p73"/>
          <p:cNvSpPr txBox="1"/>
          <p:nvPr>
            <p:ph idx="7" type="subTitle"/>
          </p:nvPr>
        </p:nvSpPr>
        <p:spPr>
          <a:xfrm>
            <a:off x="6775500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57" name="Google Shape;657;p73"/>
          <p:cNvSpPr txBox="1"/>
          <p:nvPr>
            <p:ph idx="8" type="body"/>
          </p:nvPr>
        </p:nvSpPr>
        <p:spPr>
          <a:xfrm>
            <a:off x="6775500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SECTION_TITLE_AND_DESCRIPTION_1_1">
    <p:bg>
      <p:bgPr>
        <a:solidFill>
          <a:schemeClr val="dk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361276" y="472050"/>
            <a:ext cx="84183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60" name="Google Shape;660;p74"/>
          <p:cNvSpPr txBox="1"/>
          <p:nvPr>
            <p:ph idx="1" type="subTitle"/>
          </p:nvPr>
        </p:nvSpPr>
        <p:spPr>
          <a:xfrm>
            <a:off x="438478" y="2022850"/>
            <a:ext cx="24288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Work Sans SemiBold"/>
              <a:buNone/>
              <a:defRPr sz="1800">
                <a:solidFill>
                  <a:schemeClr val="accent3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61" name="Google Shape;661;p74"/>
          <p:cNvSpPr txBox="1"/>
          <p:nvPr>
            <p:ph idx="2" type="body"/>
          </p:nvPr>
        </p:nvSpPr>
        <p:spPr>
          <a:xfrm>
            <a:off x="438478" y="3041949"/>
            <a:ext cx="24288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2" name="Google Shape;662;p74"/>
          <p:cNvSpPr txBox="1"/>
          <p:nvPr>
            <p:ph idx="3" type="subTitle"/>
          </p:nvPr>
        </p:nvSpPr>
        <p:spPr>
          <a:xfrm>
            <a:off x="6201103" y="2022850"/>
            <a:ext cx="24288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63" name="Google Shape;663;p74"/>
          <p:cNvSpPr txBox="1"/>
          <p:nvPr>
            <p:ph idx="4" type="body"/>
          </p:nvPr>
        </p:nvSpPr>
        <p:spPr>
          <a:xfrm>
            <a:off x="6201103" y="3041949"/>
            <a:ext cx="24288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4" name="Google Shape;664;p74"/>
          <p:cNvSpPr txBox="1"/>
          <p:nvPr>
            <p:ph idx="5" type="subTitle"/>
          </p:nvPr>
        </p:nvSpPr>
        <p:spPr>
          <a:xfrm>
            <a:off x="3319790" y="2022850"/>
            <a:ext cx="24288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Work Sans SemiBold"/>
              <a:buNone/>
              <a:defRPr sz="1800">
                <a:solidFill>
                  <a:schemeClr val="accent4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65" name="Google Shape;665;p74"/>
          <p:cNvSpPr txBox="1"/>
          <p:nvPr>
            <p:ph idx="6" type="body"/>
          </p:nvPr>
        </p:nvSpPr>
        <p:spPr>
          <a:xfrm>
            <a:off x="3319790" y="3041949"/>
            <a:ext cx="24288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SECTION_TITLE_AND_DESCRIPTION_1_1_1">
    <p:bg>
      <p:bgPr>
        <a:solidFill>
          <a:schemeClr val="lt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/>
          <p:nvPr/>
        </p:nvSpPr>
        <p:spPr>
          <a:xfrm>
            <a:off x="-18875" y="2986025"/>
            <a:ext cx="9162900" cy="22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8" name="Google Shape;668;p75"/>
          <p:cNvSpPr/>
          <p:nvPr/>
        </p:nvSpPr>
        <p:spPr>
          <a:xfrm>
            <a:off x="463900" y="1743075"/>
            <a:ext cx="2182200" cy="2424000"/>
          </a:xfrm>
          <a:prstGeom prst="snip1Rect">
            <a:avLst>
              <a:gd fmla="val 8737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5"/>
          <p:cNvSpPr txBox="1"/>
          <p:nvPr>
            <p:ph type="title"/>
          </p:nvPr>
        </p:nvSpPr>
        <p:spPr>
          <a:xfrm>
            <a:off x="361276" y="472050"/>
            <a:ext cx="84183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70" name="Google Shape;670;p75"/>
          <p:cNvSpPr txBox="1"/>
          <p:nvPr>
            <p:ph idx="1" type="subTitle"/>
          </p:nvPr>
        </p:nvSpPr>
        <p:spPr>
          <a:xfrm>
            <a:off x="626600" y="2022850"/>
            <a:ext cx="1876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71" name="Google Shape;671;p75"/>
          <p:cNvSpPr txBox="1"/>
          <p:nvPr>
            <p:ph idx="2" type="body"/>
          </p:nvPr>
        </p:nvSpPr>
        <p:spPr>
          <a:xfrm>
            <a:off x="626675" y="3041950"/>
            <a:ext cx="18765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2" name="Google Shape;672;p75"/>
          <p:cNvSpPr/>
          <p:nvPr/>
        </p:nvSpPr>
        <p:spPr>
          <a:xfrm>
            <a:off x="6497900" y="1743075"/>
            <a:ext cx="2182200" cy="2424000"/>
          </a:xfrm>
          <a:prstGeom prst="snip1Rect">
            <a:avLst>
              <a:gd fmla="val 87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5"/>
          <p:cNvSpPr txBox="1"/>
          <p:nvPr>
            <p:ph idx="3" type="subTitle"/>
          </p:nvPr>
        </p:nvSpPr>
        <p:spPr>
          <a:xfrm>
            <a:off x="6660600" y="2022850"/>
            <a:ext cx="1876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74" name="Google Shape;674;p75"/>
          <p:cNvSpPr txBox="1"/>
          <p:nvPr>
            <p:ph idx="4" type="body"/>
          </p:nvPr>
        </p:nvSpPr>
        <p:spPr>
          <a:xfrm>
            <a:off x="6660675" y="3041950"/>
            <a:ext cx="18765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5" name="Google Shape;675;p75"/>
          <p:cNvSpPr/>
          <p:nvPr/>
        </p:nvSpPr>
        <p:spPr>
          <a:xfrm>
            <a:off x="3480900" y="1743075"/>
            <a:ext cx="2182200" cy="2424000"/>
          </a:xfrm>
          <a:prstGeom prst="snip1Rect">
            <a:avLst>
              <a:gd fmla="val 873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5"/>
          <p:cNvSpPr txBox="1"/>
          <p:nvPr>
            <p:ph idx="5" type="subTitle"/>
          </p:nvPr>
        </p:nvSpPr>
        <p:spPr>
          <a:xfrm>
            <a:off x="3643600" y="2022850"/>
            <a:ext cx="1876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77" name="Google Shape;677;p75"/>
          <p:cNvSpPr txBox="1"/>
          <p:nvPr>
            <p:ph idx="6" type="body"/>
          </p:nvPr>
        </p:nvSpPr>
        <p:spPr>
          <a:xfrm>
            <a:off x="3643675" y="3041950"/>
            <a:ext cx="18765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8" name="Google Shape;678;p75"/>
          <p:cNvSpPr/>
          <p:nvPr/>
        </p:nvSpPr>
        <p:spPr>
          <a:xfrm>
            <a:off x="8221162" y="-679637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5"/>
          <p:cNvSpPr/>
          <p:nvPr/>
        </p:nvSpPr>
        <p:spPr>
          <a:xfrm>
            <a:off x="8221162" y="-436750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5"/>
          <p:cNvSpPr/>
          <p:nvPr/>
        </p:nvSpPr>
        <p:spPr>
          <a:xfrm>
            <a:off x="8221162" y="-189100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5"/>
          <p:cNvSpPr/>
          <p:nvPr/>
        </p:nvSpPr>
        <p:spPr>
          <a:xfrm>
            <a:off x="8221162" y="53788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5"/>
          <p:cNvSpPr/>
          <p:nvPr/>
        </p:nvSpPr>
        <p:spPr>
          <a:xfrm>
            <a:off x="8221162" y="296675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CAPTION_ONLY">
    <p:bg>
      <p:bgPr>
        <a:solidFill>
          <a:schemeClr val="dk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76"/>
          <p:cNvSpPr/>
          <p:nvPr/>
        </p:nvSpPr>
        <p:spPr>
          <a:xfrm>
            <a:off x="4448179" y="447675"/>
            <a:ext cx="2009700" cy="2009700"/>
          </a:xfrm>
          <a:prstGeom prst="snip1Rect">
            <a:avLst>
              <a:gd fmla="val 8737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6"/>
          <p:cNvSpPr/>
          <p:nvPr/>
        </p:nvSpPr>
        <p:spPr>
          <a:xfrm>
            <a:off x="4448179" y="2676525"/>
            <a:ext cx="2009700" cy="2009700"/>
          </a:xfrm>
          <a:prstGeom prst="snip1Rect">
            <a:avLst>
              <a:gd fmla="val 8538" name="adj"/>
            </a:avLst>
          </a:prstGeom>
          <a:solidFill>
            <a:srgbClr val="C7C7C7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6"/>
          <p:cNvSpPr/>
          <p:nvPr/>
        </p:nvSpPr>
        <p:spPr>
          <a:xfrm>
            <a:off x="6677031" y="447675"/>
            <a:ext cx="2009700" cy="2009700"/>
          </a:xfrm>
          <a:prstGeom prst="snip1Rect">
            <a:avLst>
              <a:gd fmla="val 8926" name="adj"/>
            </a:avLst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6"/>
          <p:cNvSpPr/>
          <p:nvPr/>
        </p:nvSpPr>
        <p:spPr>
          <a:xfrm>
            <a:off x="6677031" y="2676525"/>
            <a:ext cx="2009700" cy="2009700"/>
          </a:xfrm>
          <a:prstGeom prst="snip1Rect">
            <a:avLst>
              <a:gd fmla="val 8993" name="adj"/>
            </a:avLst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descr=" " id="689" name="Google Shape;689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138238"/>
            <a:ext cx="900113" cy="96190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6"/>
          <p:cNvSpPr txBox="1"/>
          <p:nvPr>
            <p:ph type="title"/>
          </p:nvPr>
        </p:nvSpPr>
        <p:spPr>
          <a:xfrm>
            <a:off x="299775" y="2516125"/>
            <a:ext cx="31965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91" name="Google Shape;691;p76"/>
          <p:cNvSpPr txBox="1"/>
          <p:nvPr>
            <p:ph idx="1" type="subTitle"/>
          </p:nvPr>
        </p:nvSpPr>
        <p:spPr>
          <a:xfrm>
            <a:off x="4625775" y="63787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2" name="Google Shape;692;p76"/>
          <p:cNvSpPr txBox="1"/>
          <p:nvPr>
            <p:ph idx="2" type="body"/>
          </p:nvPr>
        </p:nvSpPr>
        <p:spPr>
          <a:xfrm>
            <a:off x="4631925" y="1678923"/>
            <a:ext cx="16545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3" name="Google Shape;693;p76"/>
          <p:cNvSpPr txBox="1"/>
          <p:nvPr>
            <p:ph idx="3" type="subTitle"/>
          </p:nvPr>
        </p:nvSpPr>
        <p:spPr>
          <a:xfrm>
            <a:off x="6851550" y="65792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4" name="Google Shape;694;p76"/>
          <p:cNvSpPr txBox="1"/>
          <p:nvPr>
            <p:ph idx="4" type="body"/>
          </p:nvPr>
        </p:nvSpPr>
        <p:spPr>
          <a:xfrm>
            <a:off x="6857700" y="1692253"/>
            <a:ext cx="16545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95" name="Google Shape;695;p76"/>
          <p:cNvSpPr txBox="1"/>
          <p:nvPr>
            <p:ph idx="5" type="subTitle"/>
          </p:nvPr>
        </p:nvSpPr>
        <p:spPr>
          <a:xfrm>
            <a:off x="4622700" y="288677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6" name="Google Shape;696;p76"/>
          <p:cNvSpPr txBox="1"/>
          <p:nvPr>
            <p:ph idx="6" type="body"/>
          </p:nvPr>
        </p:nvSpPr>
        <p:spPr>
          <a:xfrm>
            <a:off x="4628850" y="3922925"/>
            <a:ext cx="1654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7" name="Google Shape;697;p76"/>
          <p:cNvSpPr txBox="1"/>
          <p:nvPr>
            <p:ph idx="7" type="subTitle"/>
          </p:nvPr>
        </p:nvSpPr>
        <p:spPr>
          <a:xfrm>
            <a:off x="6854625" y="288712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8" name="Google Shape;698;p76"/>
          <p:cNvSpPr txBox="1"/>
          <p:nvPr>
            <p:ph idx="8" type="body"/>
          </p:nvPr>
        </p:nvSpPr>
        <p:spPr>
          <a:xfrm>
            <a:off x="6860775" y="3923228"/>
            <a:ext cx="1654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3">
  <p:cSld name="CAPTION_ONLY_1">
    <p:bg>
      <p:bgPr>
        <a:solidFill>
          <a:schemeClr val="dk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"/>
          <p:cNvSpPr/>
          <p:nvPr/>
        </p:nvSpPr>
        <p:spPr>
          <a:xfrm>
            <a:off x="4619625" y="221625"/>
            <a:ext cx="4238400" cy="1395300"/>
          </a:xfrm>
          <a:prstGeom prst="snip1Rect">
            <a:avLst>
              <a:gd fmla="val 8737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701" name="Google Shape;70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138238"/>
            <a:ext cx="900113" cy="96190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7"/>
          <p:cNvSpPr txBox="1"/>
          <p:nvPr>
            <p:ph type="title"/>
          </p:nvPr>
        </p:nvSpPr>
        <p:spPr>
          <a:xfrm>
            <a:off x="299775" y="2516125"/>
            <a:ext cx="31965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3" name="Google Shape;703;p77"/>
          <p:cNvSpPr txBox="1"/>
          <p:nvPr>
            <p:ph idx="1" type="subTitle"/>
          </p:nvPr>
        </p:nvSpPr>
        <p:spPr>
          <a:xfrm>
            <a:off x="4797225" y="411825"/>
            <a:ext cx="386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4" name="Google Shape;704;p77"/>
          <p:cNvSpPr txBox="1"/>
          <p:nvPr>
            <p:ph idx="2" type="body"/>
          </p:nvPr>
        </p:nvSpPr>
        <p:spPr>
          <a:xfrm>
            <a:off x="4797150" y="1001500"/>
            <a:ext cx="3861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5" name="Google Shape;705;p77"/>
          <p:cNvSpPr/>
          <p:nvPr/>
        </p:nvSpPr>
        <p:spPr>
          <a:xfrm>
            <a:off x="4608600" y="1874100"/>
            <a:ext cx="4238400" cy="1395300"/>
          </a:xfrm>
          <a:prstGeom prst="snip1Rect">
            <a:avLst>
              <a:gd fmla="val 87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7"/>
          <p:cNvSpPr txBox="1"/>
          <p:nvPr>
            <p:ph idx="3" type="subTitle"/>
          </p:nvPr>
        </p:nvSpPr>
        <p:spPr>
          <a:xfrm>
            <a:off x="4786200" y="2064300"/>
            <a:ext cx="386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707" name="Google Shape;707;p77"/>
          <p:cNvSpPr txBox="1"/>
          <p:nvPr>
            <p:ph idx="4" type="body"/>
          </p:nvPr>
        </p:nvSpPr>
        <p:spPr>
          <a:xfrm>
            <a:off x="4786125" y="2653975"/>
            <a:ext cx="3861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8" name="Google Shape;708;p77"/>
          <p:cNvSpPr/>
          <p:nvPr/>
        </p:nvSpPr>
        <p:spPr>
          <a:xfrm>
            <a:off x="4597575" y="3526575"/>
            <a:ext cx="4238400" cy="1395300"/>
          </a:xfrm>
          <a:prstGeom prst="snip1Rect">
            <a:avLst>
              <a:gd fmla="val 873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7"/>
          <p:cNvSpPr txBox="1"/>
          <p:nvPr>
            <p:ph idx="5" type="subTitle"/>
          </p:nvPr>
        </p:nvSpPr>
        <p:spPr>
          <a:xfrm>
            <a:off x="4775175" y="3716775"/>
            <a:ext cx="386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710" name="Google Shape;710;p77"/>
          <p:cNvSpPr txBox="1"/>
          <p:nvPr>
            <p:ph idx="6" type="body"/>
          </p:nvPr>
        </p:nvSpPr>
        <p:spPr>
          <a:xfrm>
            <a:off x="4775100" y="4306450"/>
            <a:ext cx="3861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BIG_NUMBER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78"/>
          <p:cNvSpPr/>
          <p:nvPr/>
        </p:nvSpPr>
        <p:spPr>
          <a:xfrm>
            <a:off x="5334175" y="744600"/>
            <a:ext cx="3343500" cy="33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8"/>
          <p:cNvSpPr/>
          <p:nvPr/>
        </p:nvSpPr>
        <p:spPr>
          <a:xfrm rot="10800000">
            <a:off x="5038730" y="858900"/>
            <a:ext cx="3524400" cy="3524400"/>
          </a:xfrm>
          <a:prstGeom prst="snip1Rect">
            <a:avLst>
              <a:gd fmla="val 11085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8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8"/>
          <p:cNvSpPr/>
          <p:nvPr>
            <p:ph idx="2" type="pic"/>
          </p:nvPr>
        </p:nvSpPr>
        <p:spPr>
          <a:xfrm>
            <a:off x="5620125" y="1440300"/>
            <a:ext cx="2361600" cy="236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7" name="Google Shape;717;p78"/>
          <p:cNvSpPr/>
          <p:nvPr/>
        </p:nvSpPr>
        <p:spPr>
          <a:xfrm rot="10800000">
            <a:off x="5037350" y="3987500"/>
            <a:ext cx="395100" cy="395100"/>
          </a:xfrm>
          <a:prstGeom prst="rtTriangle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18" name="Google Shape;718;p78"/>
          <p:cNvSpPr txBox="1"/>
          <p:nvPr>
            <p:ph type="title"/>
          </p:nvPr>
        </p:nvSpPr>
        <p:spPr>
          <a:xfrm>
            <a:off x="414900" y="744600"/>
            <a:ext cx="39435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9" name="Google Shape;719;p78"/>
          <p:cNvSpPr txBox="1"/>
          <p:nvPr>
            <p:ph idx="1" type="body"/>
          </p:nvPr>
        </p:nvSpPr>
        <p:spPr>
          <a:xfrm>
            <a:off x="431300" y="1509700"/>
            <a:ext cx="39435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BIG_NUMBER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79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9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4" name="Google Shape;724;p79"/>
          <p:cNvSpPr txBox="1"/>
          <p:nvPr>
            <p:ph idx="1" type="body"/>
          </p:nvPr>
        </p:nvSpPr>
        <p:spPr>
          <a:xfrm>
            <a:off x="414900" y="1166800"/>
            <a:ext cx="82530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725" name="Google Shape;725;p79"/>
          <p:cNvGrpSpPr/>
          <p:nvPr/>
        </p:nvGrpSpPr>
        <p:grpSpPr>
          <a:xfrm>
            <a:off x="7735387" y="3959038"/>
            <a:ext cx="1814400" cy="1390613"/>
            <a:chOff x="2982412" y="1568263"/>
            <a:chExt cx="1814400" cy="1390613"/>
          </a:xfrm>
        </p:grpSpPr>
        <p:sp>
          <p:nvSpPr>
            <p:cNvPr id="726" name="Google Shape;726;p79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9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9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9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9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BIG_NUMBER_1_2">
    <p:bg>
      <p:bgPr>
        <a:solidFill>
          <a:schemeClr val="accent2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80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4" name="Google Shape;734;p80"/>
          <p:cNvSpPr txBox="1"/>
          <p:nvPr>
            <p:ph idx="1" type="body"/>
          </p:nvPr>
        </p:nvSpPr>
        <p:spPr>
          <a:xfrm>
            <a:off x="414900" y="1166800"/>
            <a:ext cx="82530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BIG_NUMBER_1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81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1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9" name="Google Shape;739;p81"/>
          <p:cNvSpPr txBox="1"/>
          <p:nvPr>
            <p:ph idx="1" type="body"/>
          </p:nvPr>
        </p:nvSpPr>
        <p:spPr>
          <a:xfrm>
            <a:off x="414900" y="1166788"/>
            <a:ext cx="24237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0" name="Google Shape;740;p81"/>
          <p:cNvSpPr txBox="1"/>
          <p:nvPr>
            <p:ph idx="2" type="body"/>
          </p:nvPr>
        </p:nvSpPr>
        <p:spPr>
          <a:xfrm>
            <a:off x="6291825" y="1166788"/>
            <a:ext cx="24237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1" name="Google Shape;741;p81"/>
          <p:cNvSpPr txBox="1"/>
          <p:nvPr>
            <p:ph idx="3" type="body"/>
          </p:nvPr>
        </p:nvSpPr>
        <p:spPr>
          <a:xfrm>
            <a:off x="3539100" y="1166788"/>
            <a:ext cx="24237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742" name="Google Shape;742;p81"/>
          <p:cNvGrpSpPr/>
          <p:nvPr/>
        </p:nvGrpSpPr>
        <p:grpSpPr>
          <a:xfrm>
            <a:off x="8144685" y="-307495"/>
            <a:ext cx="1332313" cy="1332088"/>
            <a:chOff x="5814125" y="1393900"/>
            <a:chExt cx="2255100" cy="2255100"/>
          </a:xfrm>
        </p:grpSpPr>
        <p:sp>
          <p:nvSpPr>
            <p:cNvPr id="743" name="Google Shape;743;p81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44" name="Google Shape;744;p81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45" name="Google Shape;745;p81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46" name="Google Shape;746;p81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Bullet Points" type="blank">
  <p:cSld name="BLANK">
    <p:bg>
      <p:bgPr>
        <a:solidFill>
          <a:schemeClr val="accent2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2"/>
          <p:cNvSpPr/>
          <p:nvPr/>
        </p:nvSpPr>
        <p:spPr>
          <a:xfrm>
            <a:off x="666000" y="1314025"/>
            <a:ext cx="3526200" cy="330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2"/>
          <p:cNvSpPr/>
          <p:nvPr/>
        </p:nvSpPr>
        <p:spPr>
          <a:xfrm>
            <a:off x="6680975" y="0"/>
            <a:ext cx="2463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2"/>
          <p:cNvSpPr/>
          <p:nvPr>
            <p:ph idx="2" type="pic"/>
          </p:nvPr>
        </p:nvSpPr>
        <p:spPr>
          <a:xfrm>
            <a:off x="666000" y="1314540"/>
            <a:ext cx="3435000" cy="3214500"/>
          </a:xfrm>
          <a:prstGeom prst="rect">
            <a:avLst/>
          </a:prstGeom>
          <a:noFill/>
          <a:ln>
            <a:noFill/>
          </a:ln>
        </p:spPr>
      </p:sp>
      <p:sp>
        <p:nvSpPr>
          <p:cNvPr id="751" name="Google Shape;751;p82"/>
          <p:cNvSpPr/>
          <p:nvPr/>
        </p:nvSpPr>
        <p:spPr>
          <a:xfrm>
            <a:off x="4619625" y="166763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2" name="Google Shape;752;p82"/>
          <p:cNvSpPr txBox="1"/>
          <p:nvPr>
            <p:ph idx="1" type="body"/>
          </p:nvPr>
        </p:nvSpPr>
        <p:spPr>
          <a:xfrm>
            <a:off x="5332225" y="347875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753" name="Google Shape;753;p82"/>
          <p:cNvGrpSpPr/>
          <p:nvPr/>
        </p:nvGrpSpPr>
        <p:grpSpPr>
          <a:xfrm>
            <a:off x="4849410" y="521229"/>
            <a:ext cx="327666" cy="327666"/>
            <a:chOff x="5814125" y="1393900"/>
            <a:chExt cx="2255100" cy="2255100"/>
          </a:xfrm>
        </p:grpSpPr>
        <p:sp>
          <p:nvSpPr>
            <p:cNvPr id="754" name="Google Shape;754;p82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55" name="Google Shape;755;p82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56" name="Google Shape;756;p82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57" name="Google Shape;757;p82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758" name="Google Shape;758;p82"/>
          <p:cNvSpPr txBox="1"/>
          <p:nvPr>
            <p:ph idx="3" type="body"/>
          </p:nvPr>
        </p:nvSpPr>
        <p:spPr>
          <a:xfrm>
            <a:off x="5132250" y="3488438"/>
            <a:ext cx="35262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9" name="Google Shape;759;p82"/>
          <p:cNvSpPr txBox="1"/>
          <p:nvPr>
            <p:ph idx="4" type="body"/>
          </p:nvPr>
        </p:nvSpPr>
        <p:spPr>
          <a:xfrm>
            <a:off x="5132250" y="2123000"/>
            <a:ext cx="35262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0" name="Google Shape;760;p82"/>
          <p:cNvSpPr txBox="1"/>
          <p:nvPr>
            <p:ph type="title"/>
          </p:nvPr>
        </p:nvSpPr>
        <p:spPr>
          <a:xfrm>
            <a:off x="574650" y="332975"/>
            <a:ext cx="35262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1" name="Google Shape;761;p82"/>
          <p:cNvSpPr/>
          <p:nvPr/>
        </p:nvSpPr>
        <p:spPr>
          <a:xfrm>
            <a:off x="4619625" y="1431888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2" name="Google Shape;762;p82"/>
          <p:cNvSpPr txBox="1"/>
          <p:nvPr>
            <p:ph idx="5" type="body"/>
          </p:nvPr>
        </p:nvSpPr>
        <p:spPr>
          <a:xfrm>
            <a:off x="5332225" y="1613000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763" name="Google Shape;763;p82"/>
          <p:cNvGrpSpPr/>
          <p:nvPr/>
        </p:nvGrpSpPr>
        <p:grpSpPr>
          <a:xfrm>
            <a:off x="4849410" y="1786354"/>
            <a:ext cx="327666" cy="327666"/>
            <a:chOff x="5814125" y="1393900"/>
            <a:chExt cx="2255100" cy="2255100"/>
          </a:xfrm>
        </p:grpSpPr>
        <p:sp>
          <p:nvSpPr>
            <p:cNvPr id="764" name="Google Shape;764;p82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65" name="Google Shape;765;p82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66" name="Google Shape;766;p82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67" name="Google Shape;767;p82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768" name="Google Shape;768;p82"/>
          <p:cNvSpPr/>
          <p:nvPr/>
        </p:nvSpPr>
        <p:spPr>
          <a:xfrm>
            <a:off x="4619625" y="2697013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9" name="Google Shape;769;p82"/>
          <p:cNvSpPr txBox="1"/>
          <p:nvPr>
            <p:ph idx="6" type="body"/>
          </p:nvPr>
        </p:nvSpPr>
        <p:spPr>
          <a:xfrm>
            <a:off x="5332225" y="2878125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770" name="Google Shape;770;p82"/>
          <p:cNvGrpSpPr/>
          <p:nvPr/>
        </p:nvGrpSpPr>
        <p:grpSpPr>
          <a:xfrm>
            <a:off x="4849410" y="3051479"/>
            <a:ext cx="327666" cy="327666"/>
            <a:chOff x="5814125" y="1393900"/>
            <a:chExt cx="2255100" cy="2255100"/>
          </a:xfrm>
        </p:grpSpPr>
        <p:sp>
          <p:nvSpPr>
            <p:cNvPr id="771" name="Google Shape;771;p82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2" name="Google Shape;772;p82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3" name="Google Shape;773;p82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4" name="Google Shape;774;p82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775" name="Google Shape;775;p82"/>
          <p:cNvSpPr/>
          <p:nvPr/>
        </p:nvSpPr>
        <p:spPr>
          <a:xfrm>
            <a:off x="4619625" y="3962138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82"/>
          <p:cNvSpPr txBox="1"/>
          <p:nvPr>
            <p:ph idx="7" type="body"/>
          </p:nvPr>
        </p:nvSpPr>
        <p:spPr>
          <a:xfrm>
            <a:off x="5332225" y="4143250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777" name="Google Shape;777;p82"/>
          <p:cNvGrpSpPr/>
          <p:nvPr/>
        </p:nvGrpSpPr>
        <p:grpSpPr>
          <a:xfrm>
            <a:off x="4849410" y="4316604"/>
            <a:ext cx="327666" cy="327666"/>
            <a:chOff x="5814125" y="1393900"/>
            <a:chExt cx="2255100" cy="2255100"/>
          </a:xfrm>
        </p:grpSpPr>
        <p:sp>
          <p:nvSpPr>
            <p:cNvPr id="778" name="Google Shape;778;p82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9" name="Google Shape;779;p82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80" name="Google Shape;780;p82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81" name="Google Shape;781;p82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LANK_2">
    <p:bg>
      <p:bgPr>
        <a:solidFill>
          <a:schemeClr val="accent2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3"/>
          <p:cNvSpPr/>
          <p:nvPr/>
        </p:nvSpPr>
        <p:spPr>
          <a:xfrm>
            <a:off x="666000" y="1314025"/>
            <a:ext cx="3526200" cy="330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83"/>
          <p:cNvSpPr/>
          <p:nvPr/>
        </p:nvSpPr>
        <p:spPr>
          <a:xfrm>
            <a:off x="4759875" y="0"/>
            <a:ext cx="438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3"/>
          <p:cNvSpPr/>
          <p:nvPr>
            <p:ph idx="2" type="pic"/>
          </p:nvPr>
        </p:nvSpPr>
        <p:spPr>
          <a:xfrm>
            <a:off x="574650" y="1229050"/>
            <a:ext cx="3526200" cy="3300000"/>
          </a:xfrm>
          <a:prstGeom prst="rect">
            <a:avLst/>
          </a:prstGeom>
          <a:noFill/>
          <a:ln>
            <a:noFill/>
          </a:ln>
        </p:spPr>
      </p:sp>
      <p:sp>
        <p:nvSpPr>
          <p:cNvPr id="786" name="Google Shape;786;p83"/>
          <p:cNvSpPr txBox="1"/>
          <p:nvPr>
            <p:ph idx="1" type="body"/>
          </p:nvPr>
        </p:nvSpPr>
        <p:spPr>
          <a:xfrm>
            <a:off x="5137100" y="1124700"/>
            <a:ext cx="35718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787" name="Google Shape;787;p83"/>
          <p:cNvGrpSpPr/>
          <p:nvPr/>
        </p:nvGrpSpPr>
        <p:grpSpPr>
          <a:xfrm>
            <a:off x="5137110" y="521229"/>
            <a:ext cx="327666" cy="327666"/>
            <a:chOff x="5814125" y="1393900"/>
            <a:chExt cx="2255100" cy="2255100"/>
          </a:xfrm>
        </p:grpSpPr>
        <p:sp>
          <p:nvSpPr>
            <p:cNvPr id="788" name="Google Shape;788;p83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89" name="Google Shape;789;p83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90" name="Google Shape;790;p83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91" name="Google Shape;791;p83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792" name="Google Shape;792;p83"/>
          <p:cNvSpPr txBox="1"/>
          <p:nvPr>
            <p:ph type="title"/>
          </p:nvPr>
        </p:nvSpPr>
        <p:spPr>
          <a:xfrm>
            <a:off x="574650" y="332975"/>
            <a:ext cx="35262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36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BLANK_1">
    <p:bg>
      <p:bgPr>
        <a:solidFill>
          <a:schemeClr val="lt1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4"/>
          <p:cNvSpPr/>
          <p:nvPr/>
        </p:nvSpPr>
        <p:spPr>
          <a:xfrm>
            <a:off x="4739700" y="0"/>
            <a:ext cx="4318200" cy="5143500"/>
          </a:xfrm>
          <a:prstGeom prst="rect">
            <a:avLst/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84"/>
          <p:cNvSpPr/>
          <p:nvPr>
            <p:ph idx="2" type="pic"/>
          </p:nvPr>
        </p:nvSpPr>
        <p:spPr>
          <a:xfrm>
            <a:off x="4825800" y="0"/>
            <a:ext cx="4318200" cy="5177100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84"/>
          <p:cNvSpPr txBox="1"/>
          <p:nvPr>
            <p:ph type="title"/>
          </p:nvPr>
        </p:nvSpPr>
        <p:spPr>
          <a:xfrm>
            <a:off x="4877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7" name="Google Shape;797;p84"/>
          <p:cNvSpPr txBox="1"/>
          <p:nvPr>
            <p:ph idx="1" type="body"/>
          </p:nvPr>
        </p:nvSpPr>
        <p:spPr>
          <a:xfrm>
            <a:off x="4849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BLANK_1_1">
    <p:bg>
      <p:bgPr>
        <a:solidFill>
          <a:schemeClr val="l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5"/>
          <p:cNvSpPr/>
          <p:nvPr/>
        </p:nvSpPr>
        <p:spPr>
          <a:xfrm>
            <a:off x="5505125" y="0"/>
            <a:ext cx="3552900" cy="502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5"/>
          <p:cNvSpPr/>
          <p:nvPr>
            <p:ph idx="2" type="pic"/>
          </p:nvPr>
        </p:nvSpPr>
        <p:spPr>
          <a:xfrm>
            <a:off x="5617800" y="0"/>
            <a:ext cx="3526200" cy="5177100"/>
          </a:xfrm>
          <a:prstGeom prst="rect">
            <a:avLst/>
          </a:prstGeom>
          <a:noFill/>
          <a:ln>
            <a:noFill/>
          </a:ln>
        </p:spPr>
      </p:sp>
      <p:sp>
        <p:nvSpPr>
          <p:cNvPr id="801" name="Google Shape;801;p85"/>
          <p:cNvSpPr txBox="1"/>
          <p:nvPr>
            <p:ph type="title"/>
          </p:nvPr>
        </p:nvSpPr>
        <p:spPr>
          <a:xfrm>
            <a:off x="4877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02" name="Google Shape;802;p85"/>
          <p:cNvSpPr txBox="1"/>
          <p:nvPr>
            <p:ph idx="1" type="body"/>
          </p:nvPr>
        </p:nvSpPr>
        <p:spPr>
          <a:xfrm>
            <a:off x="4849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LANK_1_1_1">
    <p:bg>
      <p:bgPr>
        <a:solidFill>
          <a:schemeClr val="lt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6"/>
          <p:cNvSpPr/>
          <p:nvPr/>
        </p:nvSpPr>
        <p:spPr>
          <a:xfrm>
            <a:off x="228600" y="37650"/>
            <a:ext cx="3552900" cy="506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86"/>
          <p:cNvSpPr/>
          <p:nvPr>
            <p:ph idx="2" type="pic"/>
          </p:nvPr>
        </p:nvSpPr>
        <p:spPr>
          <a:xfrm>
            <a:off x="0" y="-2675"/>
            <a:ext cx="3720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86"/>
          <p:cNvSpPr txBox="1"/>
          <p:nvPr>
            <p:ph type="title"/>
          </p:nvPr>
        </p:nvSpPr>
        <p:spPr>
          <a:xfrm>
            <a:off x="41396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07" name="Google Shape;807;p86"/>
          <p:cNvSpPr txBox="1"/>
          <p:nvPr>
            <p:ph idx="1" type="body"/>
          </p:nvPr>
        </p:nvSpPr>
        <p:spPr>
          <a:xfrm>
            <a:off x="41368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3">
  <p:cSld name="DEFAULT">
    <p:bg>
      <p:bgPr>
        <a:solidFill>
          <a:srgbClr val="0048D0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09" name="Google Shape;809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6605" y="4238625"/>
            <a:ext cx="381000" cy="380953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7"/>
          <p:cNvSpPr/>
          <p:nvPr>
            <p:ph idx="2" type="pic"/>
          </p:nvPr>
        </p:nvSpPr>
        <p:spPr>
          <a:xfrm>
            <a:off x="464450" y="787200"/>
            <a:ext cx="8222400" cy="20130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p87"/>
          <p:cNvSpPr txBox="1"/>
          <p:nvPr>
            <p:ph type="title"/>
          </p:nvPr>
        </p:nvSpPr>
        <p:spPr>
          <a:xfrm>
            <a:off x="464450" y="3090875"/>
            <a:ext cx="38724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pic>
        <p:nvPicPr>
          <p:cNvPr descr=" " id="812" name="Google Shape;81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4876" y="-137175"/>
            <a:ext cx="921050" cy="6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7"/>
          <p:cNvSpPr txBox="1"/>
          <p:nvPr>
            <p:ph idx="1" type="body"/>
          </p:nvPr>
        </p:nvSpPr>
        <p:spPr>
          <a:xfrm>
            <a:off x="4814450" y="3091185"/>
            <a:ext cx="38724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4">
  <p:cSld name="CUSTOM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8"/>
          <p:cNvSpPr/>
          <p:nvPr/>
        </p:nvSpPr>
        <p:spPr>
          <a:xfrm>
            <a:off x="4886330" y="533400"/>
            <a:ext cx="3800400" cy="38673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8"/>
          <p:cNvSpPr/>
          <p:nvPr>
            <p:ph idx="2" type="pic"/>
          </p:nvPr>
        </p:nvSpPr>
        <p:spPr>
          <a:xfrm>
            <a:off x="4776900" y="606900"/>
            <a:ext cx="3827100" cy="38325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88"/>
          <p:cNvSpPr/>
          <p:nvPr/>
        </p:nvSpPr>
        <p:spPr>
          <a:xfrm>
            <a:off x="4750075" y="4028975"/>
            <a:ext cx="431100" cy="4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18" name="Google Shape;818;p88"/>
          <p:cNvSpPr/>
          <p:nvPr/>
        </p:nvSpPr>
        <p:spPr>
          <a:xfrm rot="10800000">
            <a:off x="4774103" y="4030374"/>
            <a:ext cx="408900" cy="408900"/>
          </a:xfrm>
          <a:prstGeom prst="rtTriangle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19" name="Google Shape;819;p88"/>
          <p:cNvSpPr txBox="1"/>
          <p:nvPr>
            <p:ph type="title"/>
          </p:nvPr>
        </p:nvSpPr>
        <p:spPr>
          <a:xfrm>
            <a:off x="504550" y="763575"/>
            <a:ext cx="38004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20" name="Google Shape;820;p88"/>
          <p:cNvSpPr txBox="1"/>
          <p:nvPr>
            <p:ph idx="1" type="body"/>
          </p:nvPr>
        </p:nvSpPr>
        <p:spPr>
          <a:xfrm>
            <a:off x="504550" y="1867625"/>
            <a:ext cx="36054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821" name="Google Shape;821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31175" y="-485200"/>
            <a:ext cx="1092100" cy="10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18">
          <p15:clr>
            <a:srgbClr val="E46962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nA Slide">
  <p:cSld name="CUSTOM_1">
    <p:bg>
      <p:bgPr>
        <a:solidFill>
          <a:schemeClr val="dk1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23" name="Google Shape;82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35917" y="1366975"/>
            <a:ext cx="3105153" cy="24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9"/>
          <p:cNvSpPr/>
          <p:nvPr/>
        </p:nvSpPr>
        <p:spPr>
          <a:xfrm>
            <a:off x="-709613" y="-566737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9"/>
          <p:cNvSpPr/>
          <p:nvPr/>
        </p:nvSpPr>
        <p:spPr>
          <a:xfrm>
            <a:off x="-709613" y="-323850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9"/>
          <p:cNvSpPr/>
          <p:nvPr/>
        </p:nvSpPr>
        <p:spPr>
          <a:xfrm>
            <a:off x="-709613" y="-76200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89"/>
          <p:cNvSpPr/>
          <p:nvPr/>
        </p:nvSpPr>
        <p:spPr>
          <a:xfrm>
            <a:off x="-709613" y="166688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89"/>
          <p:cNvSpPr/>
          <p:nvPr/>
        </p:nvSpPr>
        <p:spPr>
          <a:xfrm>
            <a:off x="-709613" y="409575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9"/>
          <p:cNvSpPr txBox="1"/>
          <p:nvPr>
            <p:ph type="title"/>
          </p:nvPr>
        </p:nvSpPr>
        <p:spPr>
          <a:xfrm>
            <a:off x="481025" y="1204925"/>
            <a:ext cx="30672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30" name="Google Shape;830;p89"/>
          <p:cNvSpPr txBox="1"/>
          <p:nvPr>
            <p:ph idx="1" type="body"/>
          </p:nvPr>
        </p:nvSpPr>
        <p:spPr>
          <a:xfrm>
            <a:off x="481025" y="2806675"/>
            <a:ext cx="3766500" cy="1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2">
    <p:bg>
      <p:bgPr>
        <a:solidFill>
          <a:srgbClr val="0048D0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0"/>
          <p:cNvSpPr/>
          <p:nvPr/>
        </p:nvSpPr>
        <p:spPr>
          <a:xfrm>
            <a:off x="4229104" y="0"/>
            <a:ext cx="491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90"/>
          <p:cNvSpPr/>
          <p:nvPr/>
        </p:nvSpPr>
        <p:spPr>
          <a:xfrm>
            <a:off x="4643442" y="2119313"/>
            <a:ext cx="342900" cy="3429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0"/>
          <p:cNvSpPr/>
          <p:nvPr/>
        </p:nvSpPr>
        <p:spPr>
          <a:xfrm>
            <a:off x="4643442" y="3033713"/>
            <a:ext cx="342900" cy="3429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90"/>
          <p:cNvSpPr/>
          <p:nvPr/>
        </p:nvSpPr>
        <p:spPr>
          <a:xfrm>
            <a:off x="4643442" y="3910013"/>
            <a:ext cx="342900" cy="3429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90"/>
          <p:cNvSpPr/>
          <p:nvPr/>
        </p:nvSpPr>
        <p:spPr>
          <a:xfrm>
            <a:off x="4681542" y="2081213"/>
            <a:ext cx="342900" cy="3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90"/>
          <p:cNvSpPr/>
          <p:nvPr/>
        </p:nvSpPr>
        <p:spPr>
          <a:xfrm>
            <a:off x="4681542" y="2995613"/>
            <a:ext cx="342900" cy="3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90"/>
          <p:cNvSpPr/>
          <p:nvPr/>
        </p:nvSpPr>
        <p:spPr>
          <a:xfrm>
            <a:off x="4681542" y="3871913"/>
            <a:ext cx="342900" cy="3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839" name="Google Shape;839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9642" y="3910013"/>
            <a:ext cx="266700" cy="26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0" name="Google Shape;84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642" y="2119313"/>
            <a:ext cx="266700" cy="26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1" name="Google Shape;84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642" y="3033713"/>
            <a:ext cx="266700" cy="26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2" name="Google Shape;842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6271" y="3049178"/>
            <a:ext cx="240071" cy="232673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90"/>
          <p:cNvSpPr/>
          <p:nvPr/>
        </p:nvSpPr>
        <p:spPr>
          <a:xfrm>
            <a:off x="9067809" y="0"/>
            <a:ext cx="76200" cy="5143500"/>
          </a:xfrm>
          <a:prstGeom prst="rect">
            <a:avLst/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0"/>
          <p:cNvSpPr txBox="1"/>
          <p:nvPr>
            <p:ph idx="1" type="subTitle"/>
          </p:nvPr>
        </p:nvSpPr>
        <p:spPr>
          <a:xfrm>
            <a:off x="4581625" y="764825"/>
            <a:ext cx="3766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Space Grotesk Medium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90"/>
          <p:cNvSpPr txBox="1"/>
          <p:nvPr>
            <p:ph idx="2" type="body"/>
          </p:nvPr>
        </p:nvSpPr>
        <p:spPr>
          <a:xfrm>
            <a:off x="5151000" y="2346050"/>
            <a:ext cx="3440400" cy="26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846" name="Google Shape;846;p90"/>
          <p:cNvGrpSpPr/>
          <p:nvPr/>
        </p:nvGrpSpPr>
        <p:grpSpPr>
          <a:xfrm>
            <a:off x="-886725" y="-852225"/>
            <a:ext cx="2255100" cy="2255100"/>
            <a:chOff x="5814125" y="1393900"/>
            <a:chExt cx="2255100" cy="2255100"/>
          </a:xfrm>
        </p:grpSpPr>
        <p:sp>
          <p:nvSpPr>
            <p:cNvPr id="847" name="Google Shape;847;p90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48" name="Google Shape;848;p90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49" name="Google Shape;849;p90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50" name="Google Shape;850;p90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851" name="Google Shape;851;p90"/>
          <p:cNvSpPr/>
          <p:nvPr>
            <p:ph idx="3" type="pic"/>
          </p:nvPr>
        </p:nvSpPr>
        <p:spPr>
          <a:xfrm>
            <a:off x="848100" y="1440300"/>
            <a:ext cx="2361600" cy="236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2" name="Google Shape;852;p90"/>
          <p:cNvSpPr txBox="1"/>
          <p:nvPr>
            <p:ph idx="4" type="body"/>
          </p:nvPr>
        </p:nvSpPr>
        <p:spPr>
          <a:xfrm>
            <a:off x="5151000" y="3277375"/>
            <a:ext cx="3440400" cy="26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3" name="Google Shape;853;p90"/>
          <p:cNvSpPr txBox="1"/>
          <p:nvPr>
            <p:ph idx="5" type="body"/>
          </p:nvPr>
        </p:nvSpPr>
        <p:spPr>
          <a:xfrm>
            <a:off x="5151000" y="4153675"/>
            <a:ext cx="3440400" cy="26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4" name="Google Shape;854;p90"/>
          <p:cNvSpPr txBox="1"/>
          <p:nvPr/>
        </p:nvSpPr>
        <p:spPr>
          <a:xfrm>
            <a:off x="5151000" y="2075650"/>
            <a:ext cx="35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Address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55" name="Google Shape;855;p90"/>
          <p:cNvSpPr txBox="1"/>
          <p:nvPr/>
        </p:nvSpPr>
        <p:spPr>
          <a:xfrm>
            <a:off x="5151000" y="2988513"/>
            <a:ext cx="35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Contact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56" name="Google Shape;856;p90"/>
          <p:cNvSpPr txBox="1"/>
          <p:nvPr/>
        </p:nvSpPr>
        <p:spPr>
          <a:xfrm>
            <a:off x="5151000" y="3866338"/>
            <a:ext cx="35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Website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3">
  <p:cSld name="CUSTOM_5">
    <p:bg>
      <p:bgPr>
        <a:solidFill>
          <a:schemeClr val="accent6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9" name="Google Shape;859;p91"/>
          <p:cNvSpPr/>
          <p:nvPr>
            <p:ph idx="2" type="pic"/>
          </p:nvPr>
        </p:nvSpPr>
        <p:spPr>
          <a:xfrm>
            <a:off x="414300" y="1184275"/>
            <a:ext cx="8315400" cy="1600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0" name="Google Shape;860;p91"/>
          <p:cNvSpPr txBox="1"/>
          <p:nvPr>
            <p:ph idx="1" type="body"/>
          </p:nvPr>
        </p:nvSpPr>
        <p:spPr>
          <a:xfrm>
            <a:off x="414300" y="3374750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1" name="Google Shape;861;p91"/>
          <p:cNvSpPr txBox="1"/>
          <p:nvPr>
            <p:ph idx="3" type="body"/>
          </p:nvPr>
        </p:nvSpPr>
        <p:spPr>
          <a:xfrm>
            <a:off x="5289300" y="3374750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2" name="Google Shape;862;p91"/>
          <p:cNvSpPr txBox="1"/>
          <p:nvPr>
            <p:ph idx="4" type="body"/>
          </p:nvPr>
        </p:nvSpPr>
        <p:spPr>
          <a:xfrm>
            <a:off x="414300" y="4298675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3" name="Google Shape;863;p91"/>
          <p:cNvSpPr txBox="1"/>
          <p:nvPr>
            <p:ph idx="5" type="body"/>
          </p:nvPr>
        </p:nvSpPr>
        <p:spPr>
          <a:xfrm>
            <a:off x="5289300" y="4298675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864" name="Google Shape;864;p91"/>
          <p:cNvGrpSpPr/>
          <p:nvPr/>
        </p:nvGrpSpPr>
        <p:grpSpPr>
          <a:xfrm>
            <a:off x="7916362" y="-514862"/>
            <a:ext cx="1814400" cy="1390613"/>
            <a:chOff x="2982412" y="1568263"/>
            <a:chExt cx="1814400" cy="1390613"/>
          </a:xfrm>
        </p:grpSpPr>
        <p:sp>
          <p:nvSpPr>
            <p:cNvPr id="865" name="Google Shape;865;p91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91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91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91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91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91"/>
          <p:cNvSpPr txBox="1"/>
          <p:nvPr/>
        </p:nvSpPr>
        <p:spPr>
          <a:xfrm>
            <a:off x="414300" y="3071625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Number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71" name="Google Shape;871;p91"/>
          <p:cNvSpPr txBox="1"/>
          <p:nvPr/>
        </p:nvSpPr>
        <p:spPr>
          <a:xfrm>
            <a:off x="5289300" y="3071625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Email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72" name="Google Shape;872;p91"/>
          <p:cNvSpPr txBox="1"/>
          <p:nvPr/>
        </p:nvSpPr>
        <p:spPr>
          <a:xfrm>
            <a:off x="414300" y="4001904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Site 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73" name="Google Shape;873;p91"/>
          <p:cNvSpPr txBox="1"/>
          <p:nvPr/>
        </p:nvSpPr>
        <p:spPr>
          <a:xfrm>
            <a:off x="5289300" y="4001904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Address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CUSTOM_6">
    <p:bg>
      <p:bgPr>
        <a:solidFill>
          <a:schemeClr val="dk1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6" name="Google Shape;876;p92"/>
          <p:cNvSpPr/>
          <p:nvPr/>
        </p:nvSpPr>
        <p:spPr>
          <a:xfrm>
            <a:off x="533400" y="2488725"/>
            <a:ext cx="8077200" cy="477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7" name="Google Shape;877;p92"/>
          <p:cNvSpPr txBox="1"/>
          <p:nvPr>
            <p:ph idx="1" type="body"/>
          </p:nvPr>
        </p:nvSpPr>
        <p:spPr>
          <a:xfrm>
            <a:off x="533400" y="2726850"/>
            <a:ext cx="1647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8" name="Google Shape;878;p92"/>
          <p:cNvSpPr txBox="1"/>
          <p:nvPr>
            <p:ph idx="2" type="subTitle"/>
          </p:nvPr>
        </p:nvSpPr>
        <p:spPr>
          <a:xfrm>
            <a:off x="533400" y="1952700"/>
            <a:ext cx="1647900" cy="2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9" name="Google Shape;879;p92"/>
          <p:cNvSpPr txBox="1"/>
          <p:nvPr>
            <p:ph idx="3" type="body"/>
          </p:nvPr>
        </p:nvSpPr>
        <p:spPr>
          <a:xfrm>
            <a:off x="6962700" y="2724300"/>
            <a:ext cx="1647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0" name="Google Shape;880;p92"/>
          <p:cNvSpPr txBox="1"/>
          <p:nvPr>
            <p:ph idx="4" type="subTitle"/>
          </p:nvPr>
        </p:nvSpPr>
        <p:spPr>
          <a:xfrm>
            <a:off x="6962700" y="1950150"/>
            <a:ext cx="1647900" cy="2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3F00"/>
              </a:buClr>
              <a:buSzPts val="1400"/>
              <a:buFont typeface="Work Sans Medium"/>
              <a:buNone/>
              <a:defRPr sz="1400">
                <a:solidFill>
                  <a:srgbClr val="FF3F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1" name="Google Shape;881;p92"/>
          <p:cNvSpPr txBox="1"/>
          <p:nvPr>
            <p:ph idx="5" type="body"/>
          </p:nvPr>
        </p:nvSpPr>
        <p:spPr>
          <a:xfrm>
            <a:off x="3748050" y="2724300"/>
            <a:ext cx="1647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2" name="Google Shape;882;p92"/>
          <p:cNvSpPr txBox="1"/>
          <p:nvPr>
            <p:ph idx="6" type="subTitle"/>
          </p:nvPr>
        </p:nvSpPr>
        <p:spPr>
          <a:xfrm>
            <a:off x="3748050" y="1950150"/>
            <a:ext cx="1647900" cy="2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Work Sans Medium"/>
              <a:buNone/>
              <a:defRPr sz="1400">
                <a:solidFill>
                  <a:srgbClr val="4A86E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3" name="Google Shape;883;p92"/>
          <p:cNvSpPr/>
          <p:nvPr/>
        </p:nvSpPr>
        <p:spPr>
          <a:xfrm>
            <a:off x="1281150" y="243637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4" name="Google Shape;884;p92"/>
          <p:cNvSpPr/>
          <p:nvPr/>
        </p:nvSpPr>
        <p:spPr>
          <a:xfrm>
            <a:off x="4458750" y="2436375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5" name="Google Shape;885;p92"/>
          <p:cNvSpPr/>
          <p:nvPr/>
        </p:nvSpPr>
        <p:spPr>
          <a:xfrm>
            <a:off x="7710450" y="2436375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">
  <p:cSld name="CUSTOM_6_1">
    <p:bg>
      <p:bgPr>
        <a:solidFill>
          <a:schemeClr val="dk1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8" name="Google Shape;888;p93"/>
          <p:cNvSpPr/>
          <p:nvPr/>
        </p:nvSpPr>
        <p:spPr>
          <a:xfrm rot="5400000">
            <a:off x="629000" y="2946425"/>
            <a:ext cx="3340500" cy="477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9" name="Google Shape;889;p93"/>
          <p:cNvSpPr txBox="1"/>
          <p:nvPr>
            <p:ph idx="1" type="body"/>
          </p:nvPr>
        </p:nvSpPr>
        <p:spPr>
          <a:xfrm>
            <a:off x="2532325" y="1300025"/>
            <a:ext cx="60270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0" name="Google Shape;890;p93"/>
          <p:cNvSpPr txBox="1"/>
          <p:nvPr>
            <p:ph idx="2" type="subTitle"/>
          </p:nvPr>
        </p:nvSpPr>
        <p:spPr>
          <a:xfrm>
            <a:off x="533400" y="15896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Medium"/>
              <a:buNone/>
              <a:defRPr sz="12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1" name="Google Shape;891;p93"/>
          <p:cNvSpPr/>
          <p:nvPr/>
        </p:nvSpPr>
        <p:spPr>
          <a:xfrm>
            <a:off x="2223050" y="164682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2" name="Google Shape;892;p93"/>
          <p:cNvSpPr txBox="1"/>
          <p:nvPr>
            <p:ph idx="3" type="body"/>
          </p:nvPr>
        </p:nvSpPr>
        <p:spPr>
          <a:xfrm>
            <a:off x="2532325" y="3794525"/>
            <a:ext cx="60270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3" name="Google Shape;893;p93"/>
          <p:cNvSpPr txBox="1"/>
          <p:nvPr>
            <p:ph idx="4" type="subTitle"/>
          </p:nvPr>
        </p:nvSpPr>
        <p:spPr>
          <a:xfrm>
            <a:off x="533400" y="40841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Work Sans Medium"/>
              <a:buNone/>
              <a:defRPr sz="12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4" name="Google Shape;894;p93"/>
          <p:cNvSpPr/>
          <p:nvPr/>
        </p:nvSpPr>
        <p:spPr>
          <a:xfrm>
            <a:off x="2223050" y="4141325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5" name="Google Shape;895;p93"/>
          <p:cNvSpPr txBox="1"/>
          <p:nvPr>
            <p:ph idx="5" type="body"/>
          </p:nvPr>
        </p:nvSpPr>
        <p:spPr>
          <a:xfrm>
            <a:off x="2532325" y="2547275"/>
            <a:ext cx="60270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6" name="Google Shape;896;p93"/>
          <p:cNvSpPr txBox="1"/>
          <p:nvPr>
            <p:ph idx="6" type="subTitle"/>
          </p:nvPr>
        </p:nvSpPr>
        <p:spPr>
          <a:xfrm>
            <a:off x="533400" y="283692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200"/>
              <a:buFont typeface="Work Sans Medium"/>
              <a:buNone/>
              <a:defRPr sz="1200">
                <a:solidFill>
                  <a:srgbClr val="4A86E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7" name="Google Shape;897;p93"/>
          <p:cNvSpPr/>
          <p:nvPr/>
        </p:nvSpPr>
        <p:spPr>
          <a:xfrm>
            <a:off x="2223050" y="2894075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8" name="Google Shape;898;p93"/>
          <p:cNvGrpSpPr/>
          <p:nvPr/>
        </p:nvGrpSpPr>
        <p:grpSpPr>
          <a:xfrm>
            <a:off x="7952475" y="-852225"/>
            <a:ext cx="2255100" cy="2255100"/>
            <a:chOff x="5814125" y="1393900"/>
            <a:chExt cx="2255100" cy="2255100"/>
          </a:xfrm>
        </p:grpSpPr>
        <p:sp>
          <p:nvSpPr>
            <p:cNvPr id="899" name="Google Shape;899;p93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0" name="Google Shape;900;p93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1" name="Google Shape;901;p93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02" name="Google Shape;902;p93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 1">
  <p:cSld name="CUSTOM_6_1_1">
    <p:bg>
      <p:bgPr>
        <a:solidFill>
          <a:schemeClr val="dk1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5" name="Google Shape;905;p94"/>
          <p:cNvSpPr/>
          <p:nvPr/>
        </p:nvSpPr>
        <p:spPr>
          <a:xfrm rot="5400000">
            <a:off x="629000" y="2946425"/>
            <a:ext cx="3340500" cy="477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6" name="Google Shape;906;p94"/>
          <p:cNvSpPr txBox="1"/>
          <p:nvPr>
            <p:ph idx="1" type="body"/>
          </p:nvPr>
        </p:nvSpPr>
        <p:spPr>
          <a:xfrm>
            <a:off x="2532325" y="13000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7" name="Google Shape;907;p94"/>
          <p:cNvSpPr txBox="1"/>
          <p:nvPr>
            <p:ph idx="2" type="subTitle"/>
          </p:nvPr>
        </p:nvSpPr>
        <p:spPr>
          <a:xfrm>
            <a:off x="533400" y="14162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Medium"/>
              <a:buNone/>
              <a:defRPr sz="12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8" name="Google Shape;908;p94"/>
          <p:cNvSpPr/>
          <p:nvPr/>
        </p:nvSpPr>
        <p:spPr>
          <a:xfrm>
            <a:off x="2223050" y="147342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09" name="Google Shape;909;p94"/>
          <p:cNvGrpSpPr/>
          <p:nvPr/>
        </p:nvGrpSpPr>
        <p:grpSpPr>
          <a:xfrm>
            <a:off x="7952475" y="-852225"/>
            <a:ext cx="2255100" cy="2255100"/>
            <a:chOff x="5814125" y="1393900"/>
            <a:chExt cx="2255100" cy="2255100"/>
          </a:xfrm>
        </p:grpSpPr>
        <p:sp>
          <p:nvSpPr>
            <p:cNvPr id="910" name="Google Shape;910;p94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11" name="Google Shape;911;p94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12" name="Google Shape;912;p94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13" name="Google Shape;913;p94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914" name="Google Shape;914;p94"/>
          <p:cNvSpPr txBox="1"/>
          <p:nvPr>
            <p:ph idx="3" type="body"/>
          </p:nvPr>
        </p:nvSpPr>
        <p:spPr>
          <a:xfrm>
            <a:off x="2528013" y="41413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5" name="Google Shape;915;p94"/>
          <p:cNvSpPr txBox="1"/>
          <p:nvPr>
            <p:ph idx="4" type="subTitle"/>
          </p:nvPr>
        </p:nvSpPr>
        <p:spPr>
          <a:xfrm>
            <a:off x="529088" y="42575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None/>
              <a:defRPr sz="1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6" name="Google Shape;916;p94"/>
          <p:cNvSpPr/>
          <p:nvPr/>
        </p:nvSpPr>
        <p:spPr>
          <a:xfrm>
            <a:off x="2218738" y="431472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7" name="Google Shape;917;p94"/>
          <p:cNvSpPr txBox="1"/>
          <p:nvPr>
            <p:ph idx="5" type="body"/>
          </p:nvPr>
        </p:nvSpPr>
        <p:spPr>
          <a:xfrm>
            <a:off x="2532325" y="31534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8" name="Google Shape;918;p94"/>
          <p:cNvSpPr txBox="1"/>
          <p:nvPr>
            <p:ph idx="6" type="subTitle"/>
          </p:nvPr>
        </p:nvSpPr>
        <p:spPr>
          <a:xfrm>
            <a:off x="533400" y="32696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Work Sans Medium"/>
              <a:buNone/>
              <a:defRPr sz="12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9" name="Google Shape;919;p94"/>
          <p:cNvSpPr/>
          <p:nvPr/>
        </p:nvSpPr>
        <p:spPr>
          <a:xfrm>
            <a:off x="2223050" y="3326825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0" name="Google Shape;920;p94"/>
          <p:cNvSpPr txBox="1"/>
          <p:nvPr>
            <p:ph idx="7" type="body"/>
          </p:nvPr>
        </p:nvSpPr>
        <p:spPr>
          <a:xfrm>
            <a:off x="2528017" y="23134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1" name="Google Shape;921;p94"/>
          <p:cNvSpPr txBox="1"/>
          <p:nvPr>
            <p:ph idx="8" type="subTitle"/>
          </p:nvPr>
        </p:nvSpPr>
        <p:spPr>
          <a:xfrm>
            <a:off x="529092" y="24296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55DEF"/>
              </a:buClr>
              <a:buSzPts val="1200"/>
              <a:buFont typeface="Work Sans Medium"/>
              <a:buNone/>
              <a:defRPr sz="1200">
                <a:solidFill>
                  <a:srgbClr val="155DE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2" name="Google Shape;922;p94"/>
          <p:cNvSpPr/>
          <p:nvPr/>
        </p:nvSpPr>
        <p:spPr>
          <a:xfrm>
            <a:off x="2218742" y="2486825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925" name="Google Shape;925;p95"/>
          <p:cNvGrpSpPr/>
          <p:nvPr/>
        </p:nvGrpSpPr>
        <p:grpSpPr>
          <a:xfrm>
            <a:off x="370950" y="1136025"/>
            <a:ext cx="2255100" cy="2255100"/>
            <a:chOff x="5814125" y="1393900"/>
            <a:chExt cx="2255100" cy="2255100"/>
          </a:xfrm>
        </p:grpSpPr>
        <p:sp>
          <p:nvSpPr>
            <p:cNvPr id="926" name="Google Shape;926;p95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27" name="Google Shape;927;p95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28" name="Google Shape;928;p95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29" name="Google Shape;929;p95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930" name="Google Shape;930;p95"/>
          <p:cNvGrpSpPr/>
          <p:nvPr/>
        </p:nvGrpSpPr>
        <p:grpSpPr>
          <a:xfrm>
            <a:off x="2982412" y="1568263"/>
            <a:ext cx="1814400" cy="1390613"/>
            <a:chOff x="2982412" y="1568263"/>
            <a:chExt cx="1814400" cy="1390613"/>
          </a:xfrm>
        </p:grpSpPr>
        <p:sp>
          <p:nvSpPr>
            <p:cNvPr id="931" name="Google Shape;931;p95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5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5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5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5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95"/>
          <p:cNvGrpSpPr/>
          <p:nvPr/>
        </p:nvGrpSpPr>
        <p:grpSpPr>
          <a:xfrm>
            <a:off x="5258610" y="1597505"/>
            <a:ext cx="1332313" cy="1332088"/>
            <a:chOff x="5814125" y="1393900"/>
            <a:chExt cx="2255100" cy="2255100"/>
          </a:xfrm>
        </p:grpSpPr>
        <p:sp>
          <p:nvSpPr>
            <p:cNvPr id="937" name="Google Shape;937;p95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38" name="Google Shape;938;p95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39" name="Google Shape;939;p95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40" name="Google Shape;940;p95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1">
  <p:cSld name="CUSTOM_29_2">
    <p:bg>
      <p:bgPr>
        <a:solidFill>
          <a:schemeClr val="lt1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6"/>
          <p:cNvSpPr txBox="1"/>
          <p:nvPr>
            <p:ph type="title"/>
          </p:nvPr>
        </p:nvSpPr>
        <p:spPr>
          <a:xfrm>
            <a:off x="379400" y="559050"/>
            <a:ext cx="81984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43" name="Google Shape;943;p96"/>
          <p:cNvSpPr/>
          <p:nvPr/>
        </p:nvSpPr>
        <p:spPr>
          <a:xfrm>
            <a:off x="379400" y="2429750"/>
            <a:ext cx="815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44" name="Google Shape;944;p96"/>
          <p:cNvSpPr/>
          <p:nvPr/>
        </p:nvSpPr>
        <p:spPr>
          <a:xfrm>
            <a:off x="4581475" y="2429750"/>
            <a:ext cx="815400" cy="73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45" name="Google Shape;945;p96"/>
          <p:cNvSpPr/>
          <p:nvPr/>
        </p:nvSpPr>
        <p:spPr>
          <a:xfrm>
            <a:off x="379400" y="361472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46" name="Google Shape;946;p96"/>
          <p:cNvSpPr/>
          <p:nvPr/>
        </p:nvSpPr>
        <p:spPr>
          <a:xfrm>
            <a:off x="4581475" y="3614725"/>
            <a:ext cx="815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47" name="Google Shape;947;p96"/>
          <p:cNvSpPr txBox="1"/>
          <p:nvPr>
            <p:ph idx="1" type="body"/>
          </p:nvPr>
        </p:nvSpPr>
        <p:spPr>
          <a:xfrm>
            <a:off x="1321375" y="2529338"/>
            <a:ext cx="3054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48" name="Google Shape;948;p96"/>
          <p:cNvSpPr txBox="1"/>
          <p:nvPr>
            <p:ph idx="2" type="body"/>
          </p:nvPr>
        </p:nvSpPr>
        <p:spPr>
          <a:xfrm>
            <a:off x="5523450" y="2529338"/>
            <a:ext cx="3054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49" name="Google Shape;949;p96"/>
          <p:cNvSpPr txBox="1"/>
          <p:nvPr>
            <p:ph idx="3" type="body"/>
          </p:nvPr>
        </p:nvSpPr>
        <p:spPr>
          <a:xfrm>
            <a:off x="1321375" y="3727738"/>
            <a:ext cx="3054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50" name="Google Shape;950;p96"/>
          <p:cNvSpPr txBox="1"/>
          <p:nvPr>
            <p:ph idx="4" type="body"/>
          </p:nvPr>
        </p:nvSpPr>
        <p:spPr>
          <a:xfrm>
            <a:off x="5523450" y="3727738"/>
            <a:ext cx="3054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51" name="Google Shape;951;p96"/>
          <p:cNvSpPr txBox="1"/>
          <p:nvPr>
            <p:ph idx="5" type="subTitle"/>
          </p:nvPr>
        </p:nvSpPr>
        <p:spPr>
          <a:xfrm>
            <a:off x="542300" y="25787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2" name="Google Shape;952;p96"/>
          <p:cNvSpPr txBox="1"/>
          <p:nvPr>
            <p:ph idx="6" type="subTitle"/>
          </p:nvPr>
        </p:nvSpPr>
        <p:spPr>
          <a:xfrm>
            <a:off x="4744375" y="25787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3" name="Google Shape;953;p96"/>
          <p:cNvSpPr txBox="1"/>
          <p:nvPr>
            <p:ph idx="7" type="subTitle"/>
          </p:nvPr>
        </p:nvSpPr>
        <p:spPr>
          <a:xfrm>
            <a:off x="542300" y="37771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4" name="Google Shape;954;p96"/>
          <p:cNvSpPr txBox="1"/>
          <p:nvPr>
            <p:ph idx="8" type="subTitle"/>
          </p:nvPr>
        </p:nvSpPr>
        <p:spPr>
          <a:xfrm>
            <a:off x="4744375" y="37771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55" name="Google Shape;955;p96"/>
          <p:cNvGrpSpPr/>
          <p:nvPr/>
        </p:nvGrpSpPr>
        <p:grpSpPr>
          <a:xfrm>
            <a:off x="8144685" y="-307495"/>
            <a:ext cx="1332313" cy="1332088"/>
            <a:chOff x="5814125" y="1393900"/>
            <a:chExt cx="2255100" cy="2255100"/>
          </a:xfrm>
        </p:grpSpPr>
        <p:sp>
          <p:nvSpPr>
            <p:cNvPr id="956" name="Google Shape;956;p9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57" name="Google Shape;957;p9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58" name="Google Shape;958;p9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59" name="Google Shape;959;p9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763">
          <p15:clr>
            <a:srgbClr val="E46962"/>
          </p15:clr>
        </p15:guide>
        <p15:guide id="2" orient="horz" pos="1017">
          <p15:clr>
            <a:srgbClr val="E46962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2">
  <p:cSld name="CUSTOM_29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7"/>
          <p:cNvSpPr txBox="1"/>
          <p:nvPr>
            <p:ph type="title"/>
          </p:nvPr>
        </p:nvSpPr>
        <p:spPr>
          <a:xfrm>
            <a:off x="566250" y="2285400"/>
            <a:ext cx="31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62" name="Google Shape;962;p97"/>
          <p:cNvSpPr/>
          <p:nvPr/>
        </p:nvSpPr>
        <p:spPr>
          <a:xfrm>
            <a:off x="5798775" y="699375"/>
            <a:ext cx="26046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63" name="Google Shape;963;p97"/>
          <p:cNvSpPr/>
          <p:nvPr/>
        </p:nvSpPr>
        <p:spPr>
          <a:xfrm>
            <a:off x="5798775" y="1704125"/>
            <a:ext cx="2604600" cy="73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64" name="Google Shape;964;p97"/>
          <p:cNvSpPr/>
          <p:nvPr/>
        </p:nvSpPr>
        <p:spPr>
          <a:xfrm>
            <a:off x="5798775" y="2708875"/>
            <a:ext cx="26046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65" name="Google Shape;965;p97"/>
          <p:cNvSpPr/>
          <p:nvPr/>
        </p:nvSpPr>
        <p:spPr>
          <a:xfrm>
            <a:off x="5798775" y="3713625"/>
            <a:ext cx="26046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66" name="Google Shape;966;p97"/>
          <p:cNvSpPr txBox="1"/>
          <p:nvPr>
            <p:ph idx="1" type="body"/>
          </p:nvPr>
        </p:nvSpPr>
        <p:spPr>
          <a:xfrm>
            <a:off x="6437135" y="82522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7" name="Google Shape;967;p97"/>
          <p:cNvSpPr txBox="1"/>
          <p:nvPr>
            <p:ph idx="2" type="body"/>
          </p:nvPr>
        </p:nvSpPr>
        <p:spPr>
          <a:xfrm>
            <a:off x="6434300" y="182742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8" name="Google Shape;968;p97"/>
          <p:cNvSpPr txBox="1"/>
          <p:nvPr>
            <p:ph idx="3" type="body"/>
          </p:nvPr>
        </p:nvSpPr>
        <p:spPr>
          <a:xfrm>
            <a:off x="6434300" y="2845138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9" name="Google Shape;969;p97"/>
          <p:cNvSpPr txBox="1"/>
          <p:nvPr>
            <p:ph idx="4" type="body"/>
          </p:nvPr>
        </p:nvSpPr>
        <p:spPr>
          <a:xfrm>
            <a:off x="6434300" y="383692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0" name="Google Shape;970;p97"/>
          <p:cNvSpPr txBox="1"/>
          <p:nvPr>
            <p:ph idx="5" type="subTitle"/>
          </p:nvPr>
        </p:nvSpPr>
        <p:spPr>
          <a:xfrm>
            <a:off x="5931575" y="85140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1" name="Google Shape;971;p97"/>
          <p:cNvSpPr txBox="1"/>
          <p:nvPr>
            <p:ph idx="6" type="subTitle"/>
          </p:nvPr>
        </p:nvSpPr>
        <p:spPr>
          <a:xfrm>
            <a:off x="5931575" y="1848275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2" name="Google Shape;972;p97"/>
          <p:cNvSpPr txBox="1"/>
          <p:nvPr>
            <p:ph idx="7" type="subTitle"/>
          </p:nvPr>
        </p:nvSpPr>
        <p:spPr>
          <a:xfrm>
            <a:off x="5931575" y="286600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3" name="Google Shape;973;p97"/>
          <p:cNvSpPr txBox="1"/>
          <p:nvPr>
            <p:ph idx="8" type="subTitle"/>
          </p:nvPr>
        </p:nvSpPr>
        <p:spPr>
          <a:xfrm>
            <a:off x="5978900" y="386726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74" name="Google Shape;974;p97"/>
          <p:cNvGrpSpPr/>
          <p:nvPr/>
        </p:nvGrpSpPr>
        <p:grpSpPr>
          <a:xfrm>
            <a:off x="-184963" y="3959038"/>
            <a:ext cx="1814400" cy="1390613"/>
            <a:chOff x="2982412" y="1568263"/>
            <a:chExt cx="1814400" cy="1390613"/>
          </a:xfrm>
        </p:grpSpPr>
        <p:sp>
          <p:nvSpPr>
            <p:cNvPr id="975" name="Google Shape;975;p97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7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7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7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7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1">
  <p:cSld name="CUSTOM_30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8"/>
          <p:cNvSpPr txBox="1"/>
          <p:nvPr>
            <p:ph type="title"/>
          </p:nvPr>
        </p:nvSpPr>
        <p:spPr>
          <a:xfrm>
            <a:off x="379400" y="445025"/>
            <a:ext cx="837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82" name="Google Shape;982;p98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83" name="Google Shape;983;p98"/>
          <p:cNvSpPr txBox="1"/>
          <p:nvPr>
            <p:ph idx="1" type="body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84" name="Google Shape;984;p98"/>
          <p:cNvSpPr txBox="1"/>
          <p:nvPr>
            <p:ph idx="2" type="body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85" name="Google Shape;985;p98"/>
          <p:cNvSpPr txBox="1"/>
          <p:nvPr>
            <p:ph idx="3" type="body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86" name="Google Shape;986;p98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87" name="Google Shape;987;p98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88" name="Google Shape;988;p98"/>
          <p:cNvSpPr txBox="1"/>
          <p:nvPr>
            <p:ph idx="4" type="subTitle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9" name="Google Shape;989;p98"/>
          <p:cNvSpPr txBox="1"/>
          <p:nvPr>
            <p:ph idx="5" type="subTitle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0" name="Google Shape;990;p98"/>
          <p:cNvSpPr txBox="1"/>
          <p:nvPr>
            <p:ph idx="6" type="subTitle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91" name="Google Shape;991;p98"/>
          <p:cNvGrpSpPr/>
          <p:nvPr/>
        </p:nvGrpSpPr>
        <p:grpSpPr>
          <a:xfrm>
            <a:off x="8144685" y="-307495"/>
            <a:ext cx="1332313" cy="1332088"/>
            <a:chOff x="5814125" y="1393900"/>
            <a:chExt cx="2255100" cy="2255100"/>
          </a:xfrm>
        </p:grpSpPr>
        <p:sp>
          <p:nvSpPr>
            <p:cNvPr id="992" name="Google Shape;992;p98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93" name="Google Shape;993;p98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94" name="Google Shape;994;p98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95" name="Google Shape;995;p98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2">
  <p:cSld name="CUSTOM_31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 txBox="1"/>
          <p:nvPr>
            <p:ph type="title"/>
          </p:nvPr>
        </p:nvSpPr>
        <p:spPr>
          <a:xfrm>
            <a:off x="566250" y="2285400"/>
            <a:ext cx="397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998" name="Google Shape;998;p99"/>
          <p:cNvGrpSpPr/>
          <p:nvPr/>
        </p:nvGrpSpPr>
        <p:grpSpPr>
          <a:xfrm>
            <a:off x="-184963" y="3959038"/>
            <a:ext cx="1814400" cy="1390613"/>
            <a:chOff x="2982412" y="1568263"/>
            <a:chExt cx="1814400" cy="1390613"/>
          </a:xfrm>
        </p:grpSpPr>
        <p:sp>
          <p:nvSpPr>
            <p:cNvPr id="999" name="Google Shape;999;p99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9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9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9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9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99"/>
          <p:cNvSpPr/>
          <p:nvPr/>
        </p:nvSpPr>
        <p:spPr>
          <a:xfrm>
            <a:off x="5798775" y="1201750"/>
            <a:ext cx="26046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05" name="Google Shape;1005;p99"/>
          <p:cNvSpPr/>
          <p:nvPr/>
        </p:nvSpPr>
        <p:spPr>
          <a:xfrm>
            <a:off x="5798775" y="2206500"/>
            <a:ext cx="2604600" cy="73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06" name="Google Shape;1006;p99"/>
          <p:cNvSpPr/>
          <p:nvPr/>
        </p:nvSpPr>
        <p:spPr>
          <a:xfrm>
            <a:off x="5798775" y="3211250"/>
            <a:ext cx="26046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07" name="Google Shape;1007;p99"/>
          <p:cNvSpPr txBox="1"/>
          <p:nvPr>
            <p:ph idx="1" type="body"/>
          </p:nvPr>
        </p:nvSpPr>
        <p:spPr>
          <a:xfrm>
            <a:off x="6437135" y="1327600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8" name="Google Shape;1008;p99"/>
          <p:cNvSpPr txBox="1"/>
          <p:nvPr>
            <p:ph idx="2" type="body"/>
          </p:nvPr>
        </p:nvSpPr>
        <p:spPr>
          <a:xfrm>
            <a:off x="6434300" y="2329800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9" name="Google Shape;1009;p99"/>
          <p:cNvSpPr txBox="1"/>
          <p:nvPr>
            <p:ph idx="3" type="body"/>
          </p:nvPr>
        </p:nvSpPr>
        <p:spPr>
          <a:xfrm>
            <a:off x="6434300" y="3347513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0" name="Google Shape;1010;p99"/>
          <p:cNvSpPr txBox="1"/>
          <p:nvPr>
            <p:ph idx="4" type="subTitle"/>
          </p:nvPr>
        </p:nvSpPr>
        <p:spPr>
          <a:xfrm>
            <a:off x="5931575" y="1353775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1" name="Google Shape;1011;p99"/>
          <p:cNvSpPr txBox="1"/>
          <p:nvPr>
            <p:ph idx="5" type="subTitle"/>
          </p:nvPr>
        </p:nvSpPr>
        <p:spPr>
          <a:xfrm>
            <a:off x="5931575" y="235065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2" name="Google Shape;1012;p99"/>
          <p:cNvSpPr txBox="1"/>
          <p:nvPr>
            <p:ph idx="6" type="subTitle"/>
          </p:nvPr>
        </p:nvSpPr>
        <p:spPr>
          <a:xfrm>
            <a:off x="5931575" y="3368375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1">
  <p:cSld name="CUSTOM_32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15" name="Google Shape;1015;p100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16" name="Google Shape;1016;p100"/>
          <p:cNvSpPr txBox="1"/>
          <p:nvPr>
            <p:ph idx="1" type="body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17" name="Google Shape;1017;p100"/>
          <p:cNvSpPr txBox="1"/>
          <p:nvPr>
            <p:ph idx="2" type="body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18" name="Google Shape;1018;p100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19" name="Google Shape;1019;p100"/>
          <p:cNvSpPr txBox="1"/>
          <p:nvPr>
            <p:ph idx="3" type="subTitle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0" name="Google Shape;1020;p100"/>
          <p:cNvSpPr txBox="1"/>
          <p:nvPr>
            <p:ph idx="4" type="subTitle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21" name="Google Shape;1021;p100"/>
          <p:cNvGrpSpPr/>
          <p:nvPr/>
        </p:nvGrpSpPr>
        <p:grpSpPr>
          <a:xfrm>
            <a:off x="8144685" y="-307495"/>
            <a:ext cx="1332313" cy="1332088"/>
            <a:chOff x="5814125" y="1393900"/>
            <a:chExt cx="2255100" cy="2255100"/>
          </a:xfrm>
        </p:grpSpPr>
        <p:sp>
          <p:nvSpPr>
            <p:cNvPr id="1022" name="Google Shape;1022;p100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23" name="Google Shape;1023;p100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24" name="Google Shape;1024;p100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25" name="Google Shape;1025;p100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2">
  <p:cSld name="CUSTOM_33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01"/>
          <p:cNvSpPr txBox="1"/>
          <p:nvPr>
            <p:ph type="title"/>
          </p:nvPr>
        </p:nvSpPr>
        <p:spPr>
          <a:xfrm>
            <a:off x="566250" y="2285400"/>
            <a:ext cx="399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28" name="Google Shape;1028;p101"/>
          <p:cNvGrpSpPr/>
          <p:nvPr/>
        </p:nvGrpSpPr>
        <p:grpSpPr>
          <a:xfrm>
            <a:off x="-184963" y="3959038"/>
            <a:ext cx="1814400" cy="1390613"/>
            <a:chOff x="2982412" y="1568263"/>
            <a:chExt cx="1814400" cy="1390613"/>
          </a:xfrm>
        </p:grpSpPr>
        <p:sp>
          <p:nvSpPr>
            <p:cNvPr id="1029" name="Google Shape;1029;p101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01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01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01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01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101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1"/>
          <p:cNvSpPr/>
          <p:nvPr/>
        </p:nvSpPr>
        <p:spPr>
          <a:xfrm>
            <a:off x="5798775" y="1378325"/>
            <a:ext cx="26046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36" name="Google Shape;1036;p101"/>
          <p:cNvSpPr/>
          <p:nvPr/>
        </p:nvSpPr>
        <p:spPr>
          <a:xfrm>
            <a:off x="5798775" y="3034675"/>
            <a:ext cx="2604600" cy="73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37" name="Google Shape;1037;p101"/>
          <p:cNvSpPr txBox="1"/>
          <p:nvPr>
            <p:ph idx="1" type="body"/>
          </p:nvPr>
        </p:nvSpPr>
        <p:spPr>
          <a:xfrm>
            <a:off x="6437135" y="150417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8" name="Google Shape;1038;p101"/>
          <p:cNvSpPr txBox="1"/>
          <p:nvPr>
            <p:ph idx="2" type="body"/>
          </p:nvPr>
        </p:nvSpPr>
        <p:spPr>
          <a:xfrm>
            <a:off x="6434300" y="3157975"/>
            <a:ext cx="18117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9" name="Google Shape;1039;p101"/>
          <p:cNvSpPr txBox="1"/>
          <p:nvPr>
            <p:ph idx="3" type="subTitle"/>
          </p:nvPr>
        </p:nvSpPr>
        <p:spPr>
          <a:xfrm>
            <a:off x="5931575" y="1530350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0" name="Google Shape;1040;p101"/>
          <p:cNvSpPr txBox="1"/>
          <p:nvPr>
            <p:ph idx="4" type="subTitle"/>
          </p:nvPr>
        </p:nvSpPr>
        <p:spPr>
          <a:xfrm>
            <a:off x="5931575" y="3178825"/>
            <a:ext cx="455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1">
  <p:cSld name="CUSTOM_35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43" name="Google Shape;1043;p102"/>
          <p:cNvSpPr/>
          <p:nvPr/>
        </p:nvSpPr>
        <p:spPr>
          <a:xfrm>
            <a:off x="379400" y="2429750"/>
            <a:ext cx="815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44" name="Google Shape;1044;p102"/>
          <p:cNvSpPr/>
          <p:nvPr/>
        </p:nvSpPr>
        <p:spPr>
          <a:xfrm>
            <a:off x="4581475" y="2429750"/>
            <a:ext cx="815400" cy="73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45" name="Google Shape;1045;p102"/>
          <p:cNvSpPr/>
          <p:nvPr/>
        </p:nvSpPr>
        <p:spPr>
          <a:xfrm>
            <a:off x="379400" y="361472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46" name="Google Shape;1046;p102"/>
          <p:cNvSpPr/>
          <p:nvPr/>
        </p:nvSpPr>
        <p:spPr>
          <a:xfrm>
            <a:off x="4581475" y="3614725"/>
            <a:ext cx="815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47" name="Google Shape;1047;p102"/>
          <p:cNvSpPr txBox="1"/>
          <p:nvPr>
            <p:ph idx="1" type="body"/>
          </p:nvPr>
        </p:nvSpPr>
        <p:spPr>
          <a:xfrm>
            <a:off x="1321375" y="2529338"/>
            <a:ext cx="3054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48" name="Google Shape;1048;p102"/>
          <p:cNvSpPr txBox="1"/>
          <p:nvPr>
            <p:ph idx="2" type="body"/>
          </p:nvPr>
        </p:nvSpPr>
        <p:spPr>
          <a:xfrm>
            <a:off x="5523450" y="2529338"/>
            <a:ext cx="3054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49" name="Google Shape;1049;p102"/>
          <p:cNvSpPr txBox="1"/>
          <p:nvPr>
            <p:ph idx="3" type="body"/>
          </p:nvPr>
        </p:nvSpPr>
        <p:spPr>
          <a:xfrm>
            <a:off x="1321375" y="3727738"/>
            <a:ext cx="3054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50" name="Google Shape;1050;p102"/>
          <p:cNvSpPr txBox="1"/>
          <p:nvPr>
            <p:ph idx="4" type="body"/>
          </p:nvPr>
        </p:nvSpPr>
        <p:spPr>
          <a:xfrm>
            <a:off x="5523450" y="3727738"/>
            <a:ext cx="3054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51" name="Google Shape;1051;p102"/>
          <p:cNvSpPr txBox="1"/>
          <p:nvPr>
            <p:ph idx="5" type="subTitle"/>
          </p:nvPr>
        </p:nvSpPr>
        <p:spPr>
          <a:xfrm>
            <a:off x="542300" y="25787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2" name="Google Shape;1052;p102"/>
          <p:cNvSpPr txBox="1"/>
          <p:nvPr>
            <p:ph idx="6" type="subTitle"/>
          </p:nvPr>
        </p:nvSpPr>
        <p:spPr>
          <a:xfrm>
            <a:off x="4744375" y="25787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3" name="Google Shape;1053;p102"/>
          <p:cNvSpPr txBox="1"/>
          <p:nvPr>
            <p:ph idx="7" type="subTitle"/>
          </p:nvPr>
        </p:nvSpPr>
        <p:spPr>
          <a:xfrm>
            <a:off x="542300" y="37771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4" name="Google Shape;1054;p102"/>
          <p:cNvSpPr txBox="1"/>
          <p:nvPr>
            <p:ph idx="8" type="subTitle"/>
          </p:nvPr>
        </p:nvSpPr>
        <p:spPr>
          <a:xfrm>
            <a:off x="4744375" y="3777100"/>
            <a:ext cx="4896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55" name="Google Shape;1055;p102"/>
          <p:cNvGrpSpPr/>
          <p:nvPr/>
        </p:nvGrpSpPr>
        <p:grpSpPr>
          <a:xfrm>
            <a:off x="8144685" y="-307495"/>
            <a:ext cx="1332313" cy="1332088"/>
            <a:chOff x="5814125" y="1393900"/>
            <a:chExt cx="2255100" cy="2255100"/>
          </a:xfrm>
        </p:grpSpPr>
        <p:sp>
          <p:nvSpPr>
            <p:cNvPr id="1056" name="Google Shape;1056;p102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57" name="Google Shape;1057;p102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58" name="Google Shape;1058;p102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59" name="Google Shape;1059;p102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34.xml"/><Relationship Id="rId44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3.xml"/><Relationship Id="rId43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45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06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483" name="Google Shape;483;p59"/>
          <p:cNvSpPr txBox="1"/>
          <p:nvPr>
            <p:ph idx="1" type="body"/>
          </p:nvPr>
        </p:nvSpPr>
        <p:spPr>
          <a:xfrm>
            <a:off x="311700" y="1152475"/>
            <a:ext cx="464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84" name="Google Shape;48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ithub.com/en/get-started/using-github/github-flow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emver.org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48.png"/><Relationship Id="rId10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Relationship Id="rId4" Type="http://schemas.openxmlformats.org/officeDocument/2006/relationships/image" Target="../media/image19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your-email@example.com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11"/>
          <p:cNvSpPr txBox="1"/>
          <p:nvPr>
            <p:ph type="title"/>
          </p:nvPr>
        </p:nvSpPr>
        <p:spPr>
          <a:xfrm>
            <a:off x="1408500" y="2081956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GIT Together</a:t>
            </a:r>
            <a:endParaRPr sz="3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11"/>
          <p:cNvSpPr txBox="1"/>
          <p:nvPr>
            <p:ph idx="1" type="subTitle"/>
          </p:nvPr>
        </p:nvSpPr>
        <p:spPr>
          <a:xfrm>
            <a:off x="9742925" y="1318950"/>
            <a:ext cx="18282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3" name="Google Shape;119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100" y="1246700"/>
            <a:ext cx="1549900" cy="5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1"/>
          <p:cNvSpPr/>
          <p:nvPr/>
        </p:nvSpPr>
        <p:spPr>
          <a:xfrm>
            <a:off x="3392400" y="3808450"/>
            <a:ext cx="2359200" cy="597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95" name="Google Shape;1195;p111"/>
          <p:cNvSpPr txBox="1"/>
          <p:nvPr/>
        </p:nvSpPr>
        <p:spPr>
          <a:xfrm>
            <a:off x="3615475" y="3877050"/>
            <a:ext cx="2597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tam.vit.vellore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6" name="Google Shape;119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2693832" cy="11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940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20"/>
          <p:cNvSpPr txBox="1"/>
          <p:nvPr>
            <p:ph idx="3" type="subTitle"/>
          </p:nvPr>
        </p:nvSpPr>
        <p:spPr>
          <a:xfrm>
            <a:off x="10119298" y="6623425"/>
            <a:ext cx="2791800" cy="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FEBB0B"/>
              </a:solidFill>
            </a:endParaRPr>
          </a:p>
        </p:txBody>
      </p:sp>
      <p:sp>
        <p:nvSpPr>
          <p:cNvPr id="1292" name="Google Shape;1292;p120"/>
          <p:cNvSpPr txBox="1"/>
          <p:nvPr>
            <p:ph type="title"/>
          </p:nvPr>
        </p:nvSpPr>
        <p:spPr>
          <a:xfrm>
            <a:off x="528400" y="56750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Key GitHub Terminology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293" name="Google Shape;1293;p120"/>
          <p:cNvSpPr txBox="1"/>
          <p:nvPr>
            <p:ph idx="1" type="subTitle"/>
          </p:nvPr>
        </p:nvSpPr>
        <p:spPr>
          <a:xfrm>
            <a:off x="437175" y="1413613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FEBB0B"/>
                </a:solidFill>
              </a:rPr>
              <a:t>Repository</a:t>
            </a:r>
            <a:endParaRPr sz="2200">
              <a:solidFill>
                <a:srgbClr val="FEBB0B"/>
              </a:solidFill>
            </a:endParaRPr>
          </a:p>
        </p:txBody>
      </p:sp>
      <p:sp>
        <p:nvSpPr>
          <p:cNvPr id="1294" name="Google Shape;1294;p120"/>
          <p:cNvSpPr txBox="1"/>
          <p:nvPr>
            <p:ph idx="2" type="body"/>
          </p:nvPr>
        </p:nvSpPr>
        <p:spPr>
          <a:xfrm>
            <a:off x="300325" y="3327900"/>
            <a:ext cx="20688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 </a:t>
            </a:r>
            <a:r>
              <a:rPr b="1" lang="en" sz="1400">
                <a:solidFill>
                  <a:schemeClr val="lt1"/>
                </a:solidFill>
              </a:rPr>
              <a:t>repository</a:t>
            </a:r>
            <a:r>
              <a:rPr lang="en" sz="1400">
                <a:solidFill>
                  <a:schemeClr val="lt1"/>
                </a:solidFill>
              </a:rPr>
              <a:t> (or </a:t>
            </a:r>
            <a:r>
              <a:rPr b="1" lang="en" sz="1400">
                <a:solidFill>
                  <a:schemeClr val="lt1"/>
                </a:solidFill>
              </a:rPr>
              <a:t>repo</a:t>
            </a:r>
            <a:r>
              <a:rPr lang="en" sz="1400">
                <a:solidFill>
                  <a:schemeClr val="lt1"/>
                </a:solidFill>
              </a:rPr>
              <a:t>) is a </a:t>
            </a:r>
            <a:r>
              <a:rPr b="1" lang="en" sz="1400">
                <a:solidFill>
                  <a:schemeClr val="lt1"/>
                </a:solidFill>
              </a:rPr>
              <a:t>storage location</a:t>
            </a:r>
            <a:r>
              <a:rPr lang="en" sz="1400">
                <a:solidFill>
                  <a:schemeClr val="lt1"/>
                </a:solidFill>
              </a:rPr>
              <a:t> for your project.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95" name="Google Shape;1295;p120"/>
          <p:cNvSpPr txBox="1"/>
          <p:nvPr>
            <p:ph idx="3" type="subTitle"/>
          </p:nvPr>
        </p:nvSpPr>
        <p:spPr>
          <a:xfrm>
            <a:off x="2923800" y="141362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FEBB0B"/>
                </a:solidFill>
              </a:rPr>
              <a:t>Cloning and Pushing</a:t>
            </a:r>
            <a:endParaRPr sz="2200">
              <a:solidFill>
                <a:srgbClr val="FEBB0B"/>
              </a:solidFill>
            </a:endParaRPr>
          </a:p>
        </p:txBody>
      </p:sp>
      <p:sp>
        <p:nvSpPr>
          <p:cNvPr id="1296" name="Google Shape;1296;p120"/>
          <p:cNvSpPr txBox="1"/>
          <p:nvPr>
            <p:ph idx="4" type="body"/>
          </p:nvPr>
        </p:nvSpPr>
        <p:spPr>
          <a:xfrm>
            <a:off x="3033125" y="3327900"/>
            <a:ext cx="27918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Cloning</a:t>
            </a:r>
            <a:r>
              <a:rPr lang="en" sz="1400">
                <a:solidFill>
                  <a:schemeClr val="lt1"/>
                </a:solidFill>
              </a:rPr>
              <a:t> creates a </a:t>
            </a:r>
            <a:r>
              <a:rPr b="1" lang="en" sz="1400">
                <a:solidFill>
                  <a:schemeClr val="lt1"/>
                </a:solidFill>
              </a:rPr>
              <a:t>local copy</a:t>
            </a:r>
            <a:r>
              <a:rPr lang="en" sz="1400">
                <a:solidFill>
                  <a:schemeClr val="lt1"/>
                </a:solidFill>
              </a:rPr>
              <a:t> of a </a:t>
            </a:r>
            <a:r>
              <a:rPr b="1" lang="en" sz="1400">
                <a:solidFill>
                  <a:schemeClr val="lt1"/>
                </a:solidFill>
              </a:rPr>
              <a:t>repository</a:t>
            </a:r>
            <a:r>
              <a:rPr lang="en" sz="1400">
                <a:solidFill>
                  <a:schemeClr val="lt1"/>
                </a:solidFill>
              </a:rPr>
              <a:t> from GitHub.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Pushing</a:t>
            </a:r>
            <a:r>
              <a:rPr lang="en" sz="1400">
                <a:solidFill>
                  <a:schemeClr val="lt1"/>
                </a:solidFill>
              </a:rPr>
              <a:t> uploads </a:t>
            </a:r>
            <a:r>
              <a:rPr b="1" lang="en" sz="1400">
                <a:solidFill>
                  <a:schemeClr val="lt1"/>
                </a:solidFill>
              </a:rPr>
              <a:t>local commits</a:t>
            </a:r>
            <a:r>
              <a:rPr lang="en" sz="1400">
                <a:solidFill>
                  <a:schemeClr val="lt1"/>
                </a:solidFill>
              </a:rPr>
              <a:t> to the </a:t>
            </a:r>
            <a:r>
              <a:rPr b="1" lang="en" sz="1400">
                <a:solidFill>
                  <a:schemeClr val="lt1"/>
                </a:solidFill>
              </a:rPr>
              <a:t>remote repository</a:t>
            </a:r>
            <a:r>
              <a:rPr lang="en" sz="1400">
                <a:solidFill>
                  <a:schemeClr val="lt1"/>
                </a:solidFill>
              </a:rPr>
              <a:t> on GitHub.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97" name="Google Shape;1297;p120"/>
          <p:cNvSpPr txBox="1"/>
          <p:nvPr>
            <p:ph idx="5" type="subTitle"/>
          </p:nvPr>
        </p:nvSpPr>
        <p:spPr>
          <a:xfrm>
            <a:off x="5619000" y="141362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FEBB0B"/>
                </a:solidFill>
              </a:rPr>
              <a:t>Commit</a:t>
            </a:r>
            <a:endParaRPr sz="2200">
              <a:solidFill>
                <a:srgbClr val="FEBB0B"/>
              </a:solidFill>
            </a:endParaRPr>
          </a:p>
        </p:txBody>
      </p:sp>
      <p:sp>
        <p:nvSpPr>
          <p:cNvPr id="1298" name="Google Shape;1298;p120"/>
          <p:cNvSpPr txBox="1"/>
          <p:nvPr>
            <p:ph idx="6" type="body"/>
          </p:nvPr>
        </p:nvSpPr>
        <p:spPr>
          <a:xfrm>
            <a:off x="6123600" y="3327900"/>
            <a:ext cx="27918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 </a:t>
            </a:r>
            <a:r>
              <a:rPr b="1" lang="en" sz="1400">
                <a:solidFill>
                  <a:schemeClr val="lt1"/>
                </a:solidFill>
              </a:rPr>
              <a:t>commit</a:t>
            </a:r>
            <a:r>
              <a:rPr lang="en" sz="1400">
                <a:solidFill>
                  <a:schemeClr val="lt1"/>
                </a:solidFill>
              </a:rPr>
              <a:t> is a </a:t>
            </a:r>
            <a:r>
              <a:rPr b="1" lang="en" sz="1400">
                <a:solidFill>
                  <a:schemeClr val="lt1"/>
                </a:solidFill>
              </a:rPr>
              <a:t>snapshot</a:t>
            </a:r>
            <a:r>
              <a:rPr lang="en" sz="1400">
                <a:solidFill>
                  <a:schemeClr val="lt1"/>
                </a:solidFill>
              </a:rPr>
              <a:t> of your project at a specific point in time.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299" name="Google Shape;1299;p1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58" l="0" r="0" t="768"/>
          <a:stretch/>
        </p:blipFill>
        <p:spPr>
          <a:xfrm>
            <a:off x="300325" y="1995925"/>
            <a:ext cx="2013098" cy="9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2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758" l="0" r="0" t="768"/>
          <a:stretch/>
        </p:blipFill>
        <p:spPr>
          <a:xfrm>
            <a:off x="6311750" y="1936350"/>
            <a:ext cx="2255101" cy="11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2900" y="4205713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888" y="9545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20"/>
          <p:cNvPicPr preferRelativeResize="0"/>
          <p:nvPr>
            <p:ph idx="4" type="pic"/>
          </p:nvPr>
        </p:nvPicPr>
        <p:blipFill rotWithShape="1">
          <a:blip r:embed="rId7">
            <a:alphaModFix/>
          </a:blip>
          <a:srcRect b="758" l="0" r="0" t="768"/>
          <a:stretch/>
        </p:blipFill>
        <p:spPr>
          <a:xfrm>
            <a:off x="3257788" y="1936348"/>
            <a:ext cx="2255101" cy="11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940"/>
        </a:soli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1"/>
          <p:cNvSpPr txBox="1"/>
          <p:nvPr>
            <p:ph idx="1" type="body"/>
          </p:nvPr>
        </p:nvSpPr>
        <p:spPr>
          <a:xfrm>
            <a:off x="559125" y="1393850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Source Control</a:t>
            </a:r>
            <a:r>
              <a:rPr lang="en" sz="1400">
                <a:solidFill>
                  <a:schemeClr val="lt1"/>
                </a:solidFill>
              </a:rPr>
              <a:t> Tab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“Initialize Repository.”</a:t>
            </a: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.git</a:t>
            </a:r>
            <a:r>
              <a:rPr lang="en" sz="1400">
                <a:solidFill>
                  <a:schemeClr val="lt1"/>
                </a:solidFill>
              </a:rPr>
              <a:t> </a:t>
            </a:r>
            <a:r>
              <a:rPr lang="en" sz="1400">
                <a:solidFill>
                  <a:schemeClr val="lt1"/>
                </a:solidFill>
              </a:rPr>
              <a:t>stores all the change history. 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You can stage the file by clicking the little </a:t>
            </a:r>
            <a:r>
              <a:rPr b="1" lang="en" sz="1400">
                <a:solidFill>
                  <a:schemeClr val="lt1"/>
                </a:solidFill>
              </a:rPr>
              <a:t>plus</a:t>
            </a:r>
            <a:r>
              <a:rPr lang="en" sz="1400">
                <a:solidFill>
                  <a:schemeClr val="lt1"/>
                </a:solidFill>
              </a:rPr>
              <a:t> icon next to it.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W</a:t>
            </a:r>
            <a:r>
              <a:rPr lang="en" sz="1400">
                <a:solidFill>
                  <a:schemeClr val="lt1"/>
                </a:solidFill>
              </a:rPr>
              <a:t>rite a commit message — something like </a:t>
            </a:r>
            <a:r>
              <a:rPr b="1" lang="en" sz="1400">
                <a:solidFill>
                  <a:schemeClr val="lt1"/>
                </a:solidFill>
              </a:rPr>
              <a:t>“Initial commit with index.html.”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</a:t>
            </a:r>
            <a:r>
              <a:rPr lang="en" sz="1400">
                <a:solidFill>
                  <a:schemeClr val="lt1"/>
                </a:solidFill>
              </a:rPr>
              <a:t>lick the </a:t>
            </a:r>
            <a:r>
              <a:rPr b="1" lang="en" sz="1400">
                <a:solidFill>
                  <a:schemeClr val="lt1"/>
                </a:solidFill>
              </a:rPr>
              <a:t>checkmark</a:t>
            </a:r>
            <a:r>
              <a:rPr lang="en" sz="1400">
                <a:solidFill>
                  <a:schemeClr val="lt1"/>
                </a:solidFill>
              </a:rPr>
              <a:t> or press </a:t>
            </a:r>
            <a:r>
              <a:rPr b="1" lang="en" sz="1400">
                <a:solidFill>
                  <a:schemeClr val="lt1"/>
                </a:solidFill>
              </a:rPr>
              <a:t>Ctrl + Enter</a:t>
            </a:r>
            <a:r>
              <a:rPr lang="en" sz="1400">
                <a:solidFill>
                  <a:schemeClr val="lt1"/>
                </a:solidFill>
              </a:rPr>
              <a:t>.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09" name="Google Shape;1309;p121"/>
          <p:cNvSpPr/>
          <p:nvPr/>
        </p:nvSpPr>
        <p:spPr>
          <a:xfrm>
            <a:off x="5442325" y="0"/>
            <a:ext cx="3701700" cy="5143500"/>
          </a:xfrm>
          <a:prstGeom prst="rect">
            <a:avLst/>
          </a:prstGeom>
          <a:solidFill>
            <a:srgbClr val="0D0940"/>
          </a:solidFill>
          <a:ln cap="flat" cmpd="sng" w="9525">
            <a:solidFill>
              <a:srgbClr val="0D09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10" name="Google Shape;1310;p121"/>
          <p:cNvSpPr txBox="1"/>
          <p:nvPr>
            <p:ph type="title"/>
          </p:nvPr>
        </p:nvSpPr>
        <p:spPr>
          <a:xfrm>
            <a:off x="604375" y="548150"/>
            <a:ext cx="41169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GIT Commands and VS code integration</a:t>
            </a:r>
            <a:endParaRPr b="1" sz="2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11" name="Google Shape;1311;p1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950" y="497150"/>
            <a:ext cx="3796651" cy="3994450"/>
          </a:xfrm>
          <a:prstGeom prst="rect">
            <a:avLst/>
          </a:prstGeom>
        </p:spPr>
      </p:pic>
      <p:pic>
        <p:nvPicPr>
          <p:cNvPr id="1312" name="Google Shape;1312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88" y="9545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4375" y="4398263"/>
            <a:ext cx="745225" cy="7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940"/>
        </a:solidFill>
      </p:bgPr>
    </p:bg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2"/>
          <p:cNvSpPr/>
          <p:nvPr/>
        </p:nvSpPr>
        <p:spPr>
          <a:xfrm>
            <a:off x="5495350" y="-6875"/>
            <a:ext cx="3648600" cy="5143500"/>
          </a:xfrm>
          <a:prstGeom prst="rect">
            <a:avLst/>
          </a:prstGeom>
          <a:solidFill>
            <a:srgbClr val="0D0940"/>
          </a:solidFill>
          <a:ln cap="flat" cmpd="sng" w="9525">
            <a:solidFill>
              <a:srgbClr val="0D09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19" name="Google Shape;1319;p122"/>
          <p:cNvSpPr txBox="1"/>
          <p:nvPr>
            <p:ph type="title"/>
          </p:nvPr>
        </p:nvSpPr>
        <p:spPr>
          <a:xfrm>
            <a:off x="484900" y="332200"/>
            <a:ext cx="81813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How to push changes made locally to GITHUB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320" name="Google Shape;132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8" y="95450"/>
            <a:ext cx="10453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22"/>
          <p:cNvSpPr txBox="1"/>
          <p:nvPr/>
        </p:nvSpPr>
        <p:spPr>
          <a:xfrm>
            <a:off x="553350" y="1276350"/>
            <a:ext cx="7794900" cy="3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Create repo on GitHub → Click </a:t>
            </a:r>
            <a:r>
              <a:rPr i="1" lang="en">
                <a:solidFill>
                  <a:schemeClr val="lt1"/>
                </a:solidFill>
              </a:rPr>
              <a:t>New</a:t>
            </a:r>
            <a:r>
              <a:rPr lang="en">
                <a:solidFill>
                  <a:schemeClr val="lt1"/>
                </a:solidFill>
              </a:rPr>
              <a:t>, name it (e.g., 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git-demo</a:t>
            </a:r>
            <a:r>
              <a:rPr lang="en">
                <a:solidFill>
                  <a:schemeClr val="lt1"/>
                </a:solidFill>
              </a:rPr>
              <a:t>), don’t add README or 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.gitignore</a:t>
            </a:r>
            <a:r>
              <a:rPr lang="en">
                <a:solidFill>
                  <a:schemeClr val="lt1"/>
                </a:solidFill>
              </a:rPr>
              <a:t>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Copy HTTPS URL from the created repo.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Link local repo to GitHub in VS Code terminal: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 		</a:t>
            </a: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add origin &lt;paste-URL-here&gt;</a:t>
            </a:r>
            <a:b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Set branch name to main: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 	</a:t>
            </a: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 branch -M main</a:t>
            </a:r>
            <a:b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Push code to GitHub: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 	</a:t>
            </a: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 push -u origin main</a:t>
            </a:r>
            <a:endParaRPr b="1"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22" name="Google Shape;1322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375" y="4398263"/>
            <a:ext cx="745225" cy="7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23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3"/>
          <p:cNvSpPr txBox="1"/>
          <p:nvPr/>
        </p:nvSpPr>
        <p:spPr>
          <a:xfrm>
            <a:off x="1820850" y="2112300"/>
            <a:ext cx="55962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Profile</a:t>
            </a:r>
            <a:endParaRPr sz="3600">
              <a:solidFill>
                <a:schemeClr val="dk1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grpSp>
        <p:nvGrpSpPr>
          <p:cNvPr id="1329" name="Google Shape;1329;p123"/>
          <p:cNvGrpSpPr/>
          <p:nvPr/>
        </p:nvGrpSpPr>
        <p:grpSpPr>
          <a:xfrm>
            <a:off x="6531025" y="2306488"/>
            <a:ext cx="543525" cy="265250"/>
            <a:chOff x="3195113" y="380063"/>
            <a:chExt cx="543525" cy="265250"/>
          </a:xfrm>
        </p:grpSpPr>
        <p:cxnSp>
          <p:nvCxnSpPr>
            <p:cNvPr id="1330" name="Google Shape;1330;p123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1" name="Google Shape;1331;p123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2" name="Google Shape;1332;p123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33" name="Google Shape;1333;p123"/>
          <p:cNvGrpSpPr/>
          <p:nvPr/>
        </p:nvGrpSpPr>
        <p:grpSpPr>
          <a:xfrm flipH="1">
            <a:off x="2235213" y="2306488"/>
            <a:ext cx="543525" cy="265250"/>
            <a:chOff x="3195113" y="380063"/>
            <a:chExt cx="543525" cy="265250"/>
          </a:xfrm>
        </p:grpSpPr>
        <p:cxnSp>
          <p:nvCxnSpPr>
            <p:cNvPr id="1334" name="Google Shape;1334;p123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5" name="Google Shape;1335;p123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6" name="Google Shape;1336;p123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37" name="Google Shape;133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24"/>
          <p:cNvSpPr txBox="1"/>
          <p:nvPr>
            <p:ph type="title"/>
          </p:nvPr>
        </p:nvSpPr>
        <p:spPr>
          <a:xfrm>
            <a:off x="0" y="348025"/>
            <a:ext cx="9144000" cy="12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Profile README.md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44" name="Google Shape;134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600" y="1213550"/>
            <a:ext cx="6970803" cy="37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25"/>
          <p:cNvSpPr txBox="1"/>
          <p:nvPr>
            <p:ph type="title"/>
          </p:nvPr>
        </p:nvSpPr>
        <p:spPr>
          <a:xfrm>
            <a:off x="-150" y="671325"/>
            <a:ext cx="9144000" cy="16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Contribution graph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52" name="Google Shape;135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88" y="1820463"/>
            <a:ext cx="8533926" cy="18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25"/>
          <p:cNvSpPr txBox="1"/>
          <p:nvPr/>
        </p:nvSpPr>
        <p:spPr>
          <a:xfrm>
            <a:off x="0" y="39686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Consistency &gt; Quantity</a:t>
            </a:r>
            <a:endParaRPr b="1"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26"/>
          <p:cNvSpPr txBox="1"/>
          <p:nvPr>
            <p:ph type="title"/>
          </p:nvPr>
        </p:nvSpPr>
        <p:spPr>
          <a:xfrm>
            <a:off x="1303150" y="304800"/>
            <a:ext cx="25176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Pinned repos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Poppins SemiBold"/>
                <a:ea typeface="Poppins SemiBold"/>
                <a:cs typeface="Poppins SemiBold"/>
                <a:sym typeface="Poppins SemiBold"/>
              </a:rPr>
              <a:t>Projects = Portfolio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61" name="Google Shape;136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675" y="1253627"/>
            <a:ext cx="7374651" cy="3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2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7"/>
          <p:cNvSpPr txBox="1"/>
          <p:nvPr/>
        </p:nvSpPr>
        <p:spPr>
          <a:xfrm>
            <a:off x="1820850" y="2112300"/>
            <a:ext cx="55962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Branches</a:t>
            </a:r>
            <a:endParaRPr sz="3600">
              <a:solidFill>
                <a:schemeClr val="dk1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grpSp>
        <p:nvGrpSpPr>
          <p:cNvPr id="1370" name="Google Shape;1370;p127"/>
          <p:cNvGrpSpPr/>
          <p:nvPr/>
        </p:nvGrpSpPr>
        <p:grpSpPr>
          <a:xfrm>
            <a:off x="6531025" y="2306488"/>
            <a:ext cx="543525" cy="265250"/>
            <a:chOff x="3195113" y="380063"/>
            <a:chExt cx="543525" cy="265250"/>
          </a:xfrm>
        </p:grpSpPr>
        <p:cxnSp>
          <p:nvCxnSpPr>
            <p:cNvPr id="1371" name="Google Shape;1371;p127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2" name="Google Shape;1372;p127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3" name="Google Shape;1373;p127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74" name="Google Shape;1374;p127"/>
          <p:cNvGrpSpPr/>
          <p:nvPr/>
        </p:nvGrpSpPr>
        <p:grpSpPr>
          <a:xfrm flipH="1">
            <a:off x="2235213" y="2306488"/>
            <a:ext cx="543525" cy="265250"/>
            <a:chOff x="3195113" y="380063"/>
            <a:chExt cx="543525" cy="265250"/>
          </a:xfrm>
        </p:grpSpPr>
        <p:cxnSp>
          <p:nvCxnSpPr>
            <p:cNvPr id="1375" name="Google Shape;1375;p127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6" name="Google Shape;1376;p127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7" name="Google Shape;1377;p127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78" name="Google Shape;137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28"/>
          <p:cNvSpPr txBox="1"/>
          <p:nvPr>
            <p:ph type="title"/>
          </p:nvPr>
        </p:nvSpPr>
        <p:spPr>
          <a:xfrm>
            <a:off x="1230150" y="1273525"/>
            <a:ext cx="6683700" cy="27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&gt;&gt; Branch: safe testing space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&gt;&gt; Create branches like feat-&lt;feature&gt;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&gt;&gt; Merge when ready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85" name="Google Shape;138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29"/>
          <p:cNvSpPr txBox="1"/>
          <p:nvPr>
            <p:ph type="title"/>
          </p:nvPr>
        </p:nvSpPr>
        <p:spPr>
          <a:xfrm>
            <a:off x="1277100" y="829274"/>
            <a:ext cx="6683700" cy="11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Default Branch: main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92" name="Google Shape;139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7688" y="1900687"/>
            <a:ext cx="4262531" cy="28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12"/>
          <p:cNvSpPr txBox="1"/>
          <p:nvPr>
            <p:ph type="title"/>
          </p:nvPr>
        </p:nvSpPr>
        <p:spPr>
          <a:xfrm>
            <a:off x="1510825" y="829825"/>
            <a:ext cx="65826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Have you ever written a code, only to break everything later? </a:t>
            </a:r>
            <a:endParaRPr b="0" sz="6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02" name="Google Shape;120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925" y="84588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2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2"/>
          <p:cNvSpPr txBox="1"/>
          <p:nvPr/>
        </p:nvSpPr>
        <p:spPr>
          <a:xfrm>
            <a:off x="1560325" y="2475150"/>
            <a:ext cx="6483600" cy="1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Maybe your file name was final_project_final.java</a:t>
            </a:r>
            <a:endParaRPr sz="26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Backup_final(1).py</a:t>
            </a:r>
            <a:endParaRPr sz="26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3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30"/>
          <p:cNvSpPr txBox="1"/>
          <p:nvPr/>
        </p:nvSpPr>
        <p:spPr>
          <a:xfrm>
            <a:off x="1820850" y="2112300"/>
            <a:ext cx="55962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Pull Requests</a:t>
            </a:r>
            <a:endParaRPr sz="3600">
              <a:solidFill>
                <a:schemeClr val="dk1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grpSp>
        <p:nvGrpSpPr>
          <p:cNvPr id="1401" name="Google Shape;1401;p130"/>
          <p:cNvGrpSpPr/>
          <p:nvPr/>
        </p:nvGrpSpPr>
        <p:grpSpPr>
          <a:xfrm>
            <a:off x="6531025" y="2306488"/>
            <a:ext cx="543525" cy="265250"/>
            <a:chOff x="3195113" y="380063"/>
            <a:chExt cx="543525" cy="265250"/>
          </a:xfrm>
        </p:grpSpPr>
        <p:cxnSp>
          <p:nvCxnSpPr>
            <p:cNvPr id="1402" name="Google Shape;1402;p130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3" name="Google Shape;1403;p130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4" name="Google Shape;1404;p130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05" name="Google Shape;1405;p130"/>
          <p:cNvGrpSpPr/>
          <p:nvPr/>
        </p:nvGrpSpPr>
        <p:grpSpPr>
          <a:xfrm flipH="1">
            <a:off x="2235213" y="2306488"/>
            <a:ext cx="543525" cy="265250"/>
            <a:chOff x="3195113" y="380063"/>
            <a:chExt cx="543525" cy="265250"/>
          </a:xfrm>
        </p:grpSpPr>
        <p:cxnSp>
          <p:nvCxnSpPr>
            <p:cNvPr id="1406" name="Google Shape;1406;p130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7" name="Google Shape;1407;p130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8" name="Google Shape;1408;p130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09" name="Google Shape;140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31"/>
          <p:cNvSpPr/>
          <p:nvPr/>
        </p:nvSpPr>
        <p:spPr>
          <a:xfrm>
            <a:off x="269700" y="794575"/>
            <a:ext cx="8510700" cy="3948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418" name="Google Shape;1418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00" y="1221400"/>
            <a:ext cx="7781777" cy="313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Google Shape;142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75" y="541250"/>
            <a:ext cx="8093978" cy="437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05100"/>
            <a:ext cx="8093978" cy="437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05100"/>
            <a:ext cx="8093978" cy="437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05100"/>
            <a:ext cx="8093978" cy="437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oogle Shape;145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05100"/>
            <a:ext cx="8093978" cy="437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37"/>
          <p:cNvSpPr txBox="1"/>
          <p:nvPr>
            <p:ph type="title"/>
          </p:nvPr>
        </p:nvSpPr>
        <p:spPr>
          <a:xfrm>
            <a:off x="1230150" y="1569699"/>
            <a:ext cx="6683700" cy="21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Read more about pull requests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 u="sng">
                <a:solidFill>
                  <a:schemeClr val="hlink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3"/>
              </a:rPr>
              <a:t>docs.github.com/en/get-started/using-github/github-flow</a:t>
            </a:r>
            <a:endParaRPr b="0" sz="2600">
              <a:solidFill>
                <a:srgbClr val="00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59" name="Google Shape;1459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3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38"/>
          <p:cNvSpPr txBox="1"/>
          <p:nvPr/>
        </p:nvSpPr>
        <p:spPr>
          <a:xfrm>
            <a:off x="1820850" y="2112300"/>
            <a:ext cx="55962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Versioning</a:t>
            </a:r>
            <a:endParaRPr sz="3600">
              <a:solidFill>
                <a:schemeClr val="dk1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grpSp>
        <p:nvGrpSpPr>
          <p:cNvPr id="1467" name="Google Shape;1467;p138"/>
          <p:cNvGrpSpPr/>
          <p:nvPr/>
        </p:nvGrpSpPr>
        <p:grpSpPr>
          <a:xfrm>
            <a:off x="6531025" y="2306488"/>
            <a:ext cx="543525" cy="265250"/>
            <a:chOff x="3195113" y="380063"/>
            <a:chExt cx="543525" cy="265250"/>
          </a:xfrm>
        </p:grpSpPr>
        <p:cxnSp>
          <p:nvCxnSpPr>
            <p:cNvPr id="1468" name="Google Shape;1468;p138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p138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0" name="Google Shape;1470;p138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1" name="Google Shape;1471;p138"/>
          <p:cNvGrpSpPr/>
          <p:nvPr/>
        </p:nvGrpSpPr>
        <p:grpSpPr>
          <a:xfrm flipH="1">
            <a:off x="2235213" y="2306488"/>
            <a:ext cx="543525" cy="265250"/>
            <a:chOff x="3195113" y="380063"/>
            <a:chExt cx="543525" cy="265250"/>
          </a:xfrm>
        </p:grpSpPr>
        <p:cxnSp>
          <p:nvCxnSpPr>
            <p:cNvPr id="1472" name="Google Shape;1472;p138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138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4" name="Google Shape;1474;p138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75" name="Google Shape;147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39"/>
          <p:cNvSpPr txBox="1"/>
          <p:nvPr>
            <p:ph type="title"/>
          </p:nvPr>
        </p:nvSpPr>
        <p:spPr>
          <a:xfrm>
            <a:off x="1230150" y="1214300"/>
            <a:ext cx="6683700" cy="28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&gt;&gt; Commits = frequent snapshots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&gt;&gt; Versions = major milestones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&gt;&gt; Commits show progress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&gt;&gt; Versions mark releases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&gt;&gt; Commits: git commit -m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&gt;&gt; Versions: git tag v1.0.0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82" name="Google Shape;148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3"/>
          <p:cNvSpPr txBox="1"/>
          <p:nvPr>
            <p:ph type="title"/>
          </p:nvPr>
        </p:nvSpPr>
        <p:spPr>
          <a:xfrm>
            <a:off x="2423700" y="1709850"/>
            <a:ext cx="46308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Poppins SemiBold"/>
                <a:ea typeface="Poppins SemiBold"/>
                <a:cs typeface="Poppins SemiBold"/>
                <a:sym typeface="Poppins SemiBold"/>
              </a:rPr>
              <a:t>We’ll be exploring:</a:t>
            </a:r>
            <a:endParaRPr b="0" sz="20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Poppins SemiBold"/>
                <a:ea typeface="Poppins SemiBold"/>
                <a:cs typeface="Poppins SemiBold"/>
                <a:sym typeface="Poppins SemiBold"/>
              </a:rPr>
              <a:t>-How to track changes</a:t>
            </a:r>
            <a:endParaRPr b="0" sz="20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Poppins SemiBold"/>
                <a:ea typeface="Poppins SemiBold"/>
                <a:cs typeface="Poppins SemiBold"/>
                <a:sym typeface="Poppins SemiBold"/>
              </a:rPr>
              <a:t>-collaborate</a:t>
            </a:r>
            <a:endParaRPr b="0" sz="20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Poppins SemiBold"/>
                <a:ea typeface="Poppins SemiBold"/>
                <a:cs typeface="Poppins SemiBold"/>
                <a:sym typeface="Poppins SemiBold"/>
              </a:rPr>
              <a:t>-contribute to open source projects</a:t>
            </a:r>
            <a:endParaRPr b="0"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11" name="Google Shape;121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925" y="84588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650" y="631825"/>
            <a:ext cx="7353800" cy="413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141"/>
          <p:cNvPicPr preferRelativeResize="0"/>
          <p:nvPr/>
        </p:nvPicPr>
        <p:blipFill rotWithShape="1">
          <a:blip r:embed="rId5">
            <a:alphaModFix/>
          </a:blip>
          <a:srcRect b="6432" l="0" r="0" t="19283"/>
          <a:stretch/>
        </p:blipFill>
        <p:spPr>
          <a:xfrm>
            <a:off x="0" y="737019"/>
            <a:ext cx="9144003" cy="3817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42"/>
          <p:cNvSpPr txBox="1"/>
          <p:nvPr>
            <p:ph type="title"/>
          </p:nvPr>
        </p:nvSpPr>
        <p:spPr>
          <a:xfrm>
            <a:off x="1230150" y="1569699"/>
            <a:ext cx="6683700" cy="21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More on semantic versioning </a:t>
            </a:r>
            <a:r>
              <a:rPr b="0" lang="en" sz="2600" u="sng">
                <a:solidFill>
                  <a:schemeClr val="hlink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3"/>
              </a:rPr>
              <a:t>semver.org</a:t>
            </a:r>
            <a:endParaRPr b="0" sz="2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503" name="Google Shape;1503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1" name="Google Shape;151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650" y="0"/>
            <a:ext cx="926264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2" name="Google Shape;1512;p143"/>
          <p:cNvGrpSpPr/>
          <p:nvPr/>
        </p:nvGrpSpPr>
        <p:grpSpPr>
          <a:xfrm>
            <a:off x="3760950" y="4630450"/>
            <a:ext cx="3244575" cy="457200"/>
            <a:chOff x="3257450" y="4640325"/>
            <a:chExt cx="3244575" cy="457200"/>
          </a:xfrm>
        </p:grpSpPr>
        <p:sp>
          <p:nvSpPr>
            <p:cNvPr id="1513" name="Google Shape;1513;p143"/>
            <p:cNvSpPr txBox="1"/>
            <p:nvPr/>
          </p:nvSpPr>
          <p:spPr>
            <a:xfrm>
              <a:off x="3773525" y="4640325"/>
              <a:ext cx="27285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tam_vit</a:t>
              </a:r>
              <a:endPara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pic>
          <p:nvPicPr>
            <p:cNvPr id="1514" name="Google Shape;1514;p1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57450" y="46403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5" name="Google Shape;151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8650" y="0"/>
            <a:ext cx="92626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900" y="41116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43"/>
          <p:cNvSpPr txBox="1"/>
          <p:nvPr/>
        </p:nvSpPr>
        <p:spPr>
          <a:xfrm>
            <a:off x="5573900" y="4111675"/>
            <a:ext cx="1349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tam_vit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14"/>
          <p:cNvSpPr txBox="1"/>
          <p:nvPr>
            <p:ph type="title"/>
          </p:nvPr>
        </p:nvSpPr>
        <p:spPr>
          <a:xfrm>
            <a:off x="1230150" y="1963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Poppins SemiBold"/>
                <a:ea typeface="Poppins SemiBold"/>
                <a:cs typeface="Poppins SemiBold"/>
                <a:sym typeface="Poppins SemiBold"/>
              </a:rPr>
              <a:t>Need to manage changes to your files?</a:t>
            </a:r>
            <a:endParaRPr b="0" sz="6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18" name="Google Shape;121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15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15"/>
          <p:cNvSpPr txBox="1"/>
          <p:nvPr/>
        </p:nvSpPr>
        <p:spPr>
          <a:xfrm>
            <a:off x="1820850" y="2112300"/>
            <a:ext cx="55962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Let’s Git it going</a:t>
            </a:r>
            <a:endParaRPr sz="3600">
              <a:solidFill>
                <a:schemeClr val="dk1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grpSp>
        <p:nvGrpSpPr>
          <p:cNvPr id="1226" name="Google Shape;1226;p115"/>
          <p:cNvGrpSpPr/>
          <p:nvPr/>
        </p:nvGrpSpPr>
        <p:grpSpPr>
          <a:xfrm>
            <a:off x="6531025" y="2306488"/>
            <a:ext cx="543525" cy="265250"/>
            <a:chOff x="3195113" y="380063"/>
            <a:chExt cx="543525" cy="265250"/>
          </a:xfrm>
        </p:grpSpPr>
        <p:cxnSp>
          <p:nvCxnSpPr>
            <p:cNvPr id="1227" name="Google Shape;1227;p115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8" name="Google Shape;1228;p115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115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30" name="Google Shape;1230;p115"/>
          <p:cNvGrpSpPr/>
          <p:nvPr/>
        </p:nvGrpSpPr>
        <p:grpSpPr>
          <a:xfrm flipH="1">
            <a:off x="2235213" y="2306488"/>
            <a:ext cx="543525" cy="265250"/>
            <a:chOff x="3195113" y="380063"/>
            <a:chExt cx="543525" cy="265250"/>
          </a:xfrm>
        </p:grpSpPr>
        <p:cxnSp>
          <p:nvCxnSpPr>
            <p:cNvPr id="1231" name="Google Shape;1231;p115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115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115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34" name="Google Shape;123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116"/>
          <p:cNvGrpSpPr/>
          <p:nvPr/>
        </p:nvGrpSpPr>
        <p:grpSpPr>
          <a:xfrm>
            <a:off x="-17" y="1408691"/>
            <a:ext cx="3548000" cy="2839403"/>
            <a:chOff x="536925" y="238125"/>
            <a:chExt cx="6546125" cy="5238750"/>
          </a:xfrm>
        </p:grpSpPr>
        <p:sp>
          <p:nvSpPr>
            <p:cNvPr id="1241" name="Google Shape;1241;p116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rgbClr val="30E8B0"/>
            </a:solidFill>
            <a:ln>
              <a:noFill/>
            </a:ln>
          </p:spPr>
          <p:txBody>
            <a:bodyPr anchorCtr="0" anchor="ctr" bIns="74425" lIns="74425" spcFirstLastPara="1" rIns="74425" wrap="square" tIns="74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39">
                <a:solidFill>
                  <a:srgbClr val="30E8B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42" name="Google Shape;1242;p116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rgbClr val="30E8B0"/>
            </a:solidFill>
            <a:ln>
              <a:noFill/>
            </a:ln>
          </p:spPr>
          <p:txBody>
            <a:bodyPr anchorCtr="0" anchor="ctr" bIns="74425" lIns="74425" spcFirstLastPara="1" rIns="74425" wrap="square" tIns="74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39">
                <a:solidFill>
                  <a:srgbClr val="30E8B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43" name="Google Shape;1243;p116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E8B0"/>
            </a:solidFill>
            <a:ln>
              <a:noFill/>
            </a:ln>
          </p:spPr>
          <p:txBody>
            <a:bodyPr anchorCtr="0" anchor="ctr" bIns="74425" lIns="74425" spcFirstLastPara="1" rIns="74425" wrap="square" tIns="74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39">
                <a:solidFill>
                  <a:srgbClr val="30E8B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244" name="Google Shape;1244;p116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1245" name="Google Shape;124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75" y="0"/>
            <a:ext cx="745225" cy="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775" y="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02575"/>
            <a:ext cx="1994449" cy="83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16"/>
          <p:cNvPicPr preferRelativeResize="0"/>
          <p:nvPr/>
        </p:nvPicPr>
        <p:blipFill rotWithShape="1">
          <a:blip r:embed="rId6">
            <a:alphaModFix/>
          </a:blip>
          <a:srcRect b="0" l="0" r="52801" t="0"/>
          <a:stretch/>
        </p:blipFill>
        <p:spPr>
          <a:xfrm rot="12">
            <a:off x="3660325" y="357177"/>
            <a:ext cx="1441559" cy="128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700" y="2160900"/>
            <a:ext cx="3261624" cy="183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0125" y="2526800"/>
            <a:ext cx="1441550" cy="14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2125" y="351773"/>
            <a:ext cx="1652275" cy="165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4526" y="2498612"/>
            <a:ext cx="3067075" cy="23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66A">
            <a:alpha val="66040"/>
          </a:srgbClr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17"/>
          <p:cNvSpPr txBox="1"/>
          <p:nvPr>
            <p:ph type="title"/>
          </p:nvPr>
        </p:nvSpPr>
        <p:spPr>
          <a:xfrm>
            <a:off x="145750" y="621775"/>
            <a:ext cx="5349600" cy="771600"/>
          </a:xfrm>
          <a:prstGeom prst="rect">
            <a:avLst/>
          </a:prstGeom>
        </p:spPr>
        <p:txBody>
          <a:bodyPr anchorCtr="0" anchor="t" bIns="91425" lIns="91425" spcFirstLastPara="1" rIns="549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F2F2F"/>
                </a:solidFill>
                <a:latin typeface="Space Grotesk"/>
                <a:ea typeface="Space Grotesk"/>
                <a:cs typeface="Space Grotesk"/>
                <a:sym typeface="Space Grotesk"/>
              </a:rPr>
              <a:t>GitHub Student Developer Pack</a:t>
            </a:r>
            <a:endParaRPr b="1" sz="2900">
              <a:solidFill>
                <a:srgbClr val="2F2F2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58" name="Google Shape;1258;p117"/>
          <p:cNvSpPr/>
          <p:nvPr/>
        </p:nvSpPr>
        <p:spPr>
          <a:xfrm>
            <a:off x="5466300" y="0"/>
            <a:ext cx="3677700" cy="5143500"/>
          </a:xfrm>
          <a:prstGeom prst="rect">
            <a:avLst/>
          </a:prstGeom>
          <a:solidFill>
            <a:srgbClr val="ECE49D"/>
          </a:solidFill>
          <a:ln cap="flat" cmpd="sng" w="9525">
            <a:solidFill>
              <a:srgbClr val="ECE4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accent3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59" name="Google Shape;1259;p117"/>
          <p:cNvSpPr txBox="1"/>
          <p:nvPr>
            <p:ph idx="1" type="body"/>
          </p:nvPr>
        </p:nvSpPr>
        <p:spPr>
          <a:xfrm>
            <a:off x="579700" y="1801500"/>
            <a:ext cx="4481700" cy="3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F2F2F"/>
                </a:solidFill>
              </a:rPr>
              <a:t>The </a:t>
            </a:r>
            <a:r>
              <a:rPr b="1" lang="en" sz="1600">
                <a:solidFill>
                  <a:srgbClr val="2F2F2F"/>
                </a:solidFill>
              </a:rPr>
              <a:t>GitHub Student Developer Pack</a:t>
            </a:r>
            <a:r>
              <a:rPr lang="en" sz="1600">
                <a:solidFill>
                  <a:srgbClr val="2F2F2F"/>
                </a:solidFill>
              </a:rPr>
              <a:t> is a special bundle of free tools </a:t>
            </a:r>
            <a:endParaRPr sz="1600">
              <a:solidFill>
                <a:srgbClr val="2F2F2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600"/>
              <a:buChar char="●"/>
            </a:pPr>
            <a:r>
              <a:rPr b="1" lang="en" sz="1600">
                <a:solidFill>
                  <a:srgbClr val="2F2F2F"/>
                </a:solidFill>
              </a:rPr>
              <a:t>GitHub Copilot</a:t>
            </a:r>
            <a:r>
              <a:rPr lang="en" sz="1600">
                <a:solidFill>
                  <a:srgbClr val="2F2F2F"/>
                </a:solidFill>
              </a:rPr>
              <a:t>: An </a:t>
            </a:r>
            <a:r>
              <a:rPr b="1" lang="en" sz="1600">
                <a:solidFill>
                  <a:srgbClr val="2F2F2F"/>
                </a:solidFill>
              </a:rPr>
              <a:t>AI coding assistant</a:t>
            </a:r>
            <a:r>
              <a:rPr lang="en" sz="1600">
                <a:solidFill>
                  <a:srgbClr val="2F2F2F"/>
                </a:solidFill>
              </a:rPr>
              <a:t> to help you write code more efficiently.</a:t>
            </a:r>
            <a:endParaRPr sz="1600">
              <a:solidFill>
                <a:srgbClr val="2F2F2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600"/>
              <a:buChar char="●"/>
            </a:pPr>
            <a:r>
              <a:rPr b="1" lang="en" sz="1600">
                <a:solidFill>
                  <a:srgbClr val="2F2F2F"/>
                </a:solidFill>
              </a:rPr>
              <a:t>Canva Pro</a:t>
            </a:r>
            <a:r>
              <a:rPr lang="en" sz="1600">
                <a:solidFill>
                  <a:srgbClr val="2F2F2F"/>
                </a:solidFill>
              </a:rPr>
              <a:t>: A design tool for creating professional-quality graphics.</a:t>
            </a:r>
            <a:endParaRPr sz="1600">
              <a:solidFill>
                <a:srgbClr val="2F2F2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600"/>
              <a:buChar char="●"/>
            </a:pPr>
            <a:r>
              <a:rPr b="1" lang="en" sz="1600">
                <a:solidFill>
                  <a:srgbClr val="2F2F2F"/>
                </a:solidFill>
              </a:rPr>
              <a:t>Namecheap</a:t>
            </a:r>
            <a:r>
              <a:rPr lang="en" sz="1600">
                <a:solidFill>
                  <a:srgbClr val="2F2F2F"/>
                </a:solidFill>
              </a:rPr>
              <a:t>: Free domain name registration for your projects.</a:t>
            </a:r>
            <a:endParaRPr sz="1600">
              <a:solidFill>
                <a:srgbClr val="2F2F2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600"/>
              <a:buChar char="●"/>
            </a:pPr>
            <a:r>
              <a:rPr b="1" lang="en" sz="1600">
                <a:solidFill>
                  <a:srgbClr val="2F2F2F"/>
                </a:solidFill>
              </a:rPr>
              <a:t>Cloud Services</a:t>
            </a:r>
            <a:r>
              <a:rPr lang="en" sz="1600">
                <a:solidFill>
                  <a:srgbClr val="2F2F2F"/>
                </a:solidFill>
              </a:rPr>
              <a:t>: Access to platforms like </a:t>
            </a:r>
            <a:r>
              <a:rPr b="1" lang="en" sz="1600">
                <a:solidFill>
                  <a:srgbClr val="2F2F2F"/>
                </a:solidFill>
              </a:rPr>
              <a:t>Replit</a:t>
            </a:r>
            <a:r>
              <a:rPr lang="en" sz="1600">
                <a:solidFill>
                  <a:srgbClr val="2F2F2F"/>
                </a:solidFill>
              </a:rPr>
              <a:t>, </a:t>
            </a:r>
            <a:r>
              <a:rPr b="1" lang="en" sz="1600">
                <a:solidFill>
                  <a:srgbClr val="2F2F2F"/>
                </a:solidFill>
              </a:rPr>
              <a:t>MongoDB Atlas</a:t>
            </a:r>
            <a:r>
              <a:rPr lang="en" sz="1600">
                <a:solidFill>
                  <a:srgbClr val="2F2F2F"/>
                </a:solidFill>
              </a:rPr>
              <a:t>, and </a:t>
            </a:r>
            <a:r>
              <a:rPr b="1" lang="en" sz="1600">
                <a:solidFill>
                  <a:srgbClr val="2F2F2F"/>
                </a:solidFill>
              </a:rPr>
              <a:t>Azure</a:t>
            </a:r>
            <a:r>
              <a:rPr lang="en" sz="1600">
                <a:solidFill>
                  <a:srgbClr val="2F2F2F"/>
                </a:solidFill>
              </a:rPr>
              <a:t> for hosting and development.</a:t>
            </a:r>
            <a:endParaRPr sz="1600">
              <a:solidFill>
                <a:srgbClr val="2F2F2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F2F2F"/>
              </a:solidFill>
            </a:endParaRPr>
          </a:p>
        </p:txBody>
      </p:sp>
      <p:pic>
        <p:nvPicPr>
          <p:cNvPr id="1260" name="Google Shape;1260;p1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873" l="0" r="0" t="16879"/>
          <a:stretch/>
        </p:blipFill>
        <p:spPr>
          <a:xfrm>
            <a:off x="5558675" y="0"/>
            <a:ext cx="3648650" cy="5143500"/>
          </a:xfrm>
          <a:prstGeom prst="rect">
            <a:avLst/>
          </a:prstGeom>
        </p:spPr>
      </p:pic>
      <p:pic>
        <p:nvPicPr>
          <p:cNvPr id="1261" name="Google Shape;126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150" y="4187627"/>
            <a:ext cx="848900" cy="8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61387"/>
            <a:ext cx="1749700" cy="12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940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18"/>
          <p:cNvSpPr txBox="1"/>
          <p:nvPr>
            <p:ph type="title"/>
          </p:nvPr>
        </p:nvSpPr>
        <p:spPr>
          <a:xfrm>
            <a:off x="655675" y="68415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Understanding Git vs. GitHub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268" name="Google Shape;1268;p118"/>
          <p:cNvSpPr txBox="1"/>
          <p:nvPr>
            <p:ph idx="1" type="subTitle"/>
          </p:nvPr>
        </p:nvSpPr>
        <p:spPr>
          <a:xfrm>
            <a:off x="719300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FEBB0B"/>
                </a:solidFill>
                <a:latin typeface="Work Sans"/>
                <a:ea typeface="Work Sans"/>
                <a:cs typeface="Work Sans"/>
                <a:sym typeface="Work Sans"/>
              </a:rPr>
              <a:t>Git: Version Control System</a:t>
            </a:r>
            <a:endParaRPr b="1" sz="2100">
              <a:solidFill>
                <a:srgbClr val="FEBB0B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69" name="Google Shape;1269;p118"/>
          <p:cNvSpPr txBox="1"/>
          <p:nvPr>
            <p:ph idx="2" type="body"/>
          </p:nvPr>
        </p:nvSpPr>
        <p:spPr>
          <a:xfrm>
            <a:off x="418125" y="3230850"/>
            <a:ext cx="34491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Git is a </a:t>
            </a:r>
            <a:r>
              <a:rPr b="1" lang="en" sz="1700">
                <a:solidFill>
                  <a:schemeClr val="lt1"/>
                </a:solidFill>
              </a:rPr>
              <a:t>version control system</a:t>
            </a:r>
            <a:r>
              <a:rPr lang="en" sz="1700">
                <a:solidFill>
                  <a:schemeClr val="lt1"/>
                </a:solidFill>
              </a:rPr>
              <a:t> that tracks changes in your code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270" name="Google Shape;1270;p118"/>
          <p:cNvSpPr txBox="1"/>
          <p:nvPr>
            <p:ph idx="3" type="subTitle"/>
          </p:nvPr>
        </p:nvSpPr>
        <p:spPr>
          <a:xfrm>
            <a:off x="4571988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FEBB0B"/>
                </a:solidFill>
              </a:rPr>
              <a:t>GitHub: Hosting Platform</a:t>
            </a:r>
            <a:endParaRPr sz="2100">
              <a:solidFill>
                <a:srgbClr val="FEBB0B"/>
              </a:solidFill>
            </a:endParaRPr>
          </a:p>
        </p:txBody>
      </p:sp>
      <p:sp>
        <p:nvSpPr>
          <p:cNvPr id="1271" name="Google Shape;1271;p118"/>
          <p:cNvSpPr txBox="1"/>
          <p:nvPr>
            <p:ph idx="4" type="body"/>
          </p:nvPr>
        </p:nvSpPr>
        <p:spPr>
          <a:xfrm>
            <a:off x="4569625" y="3230850"/>
            <a:ext cx="35340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GitHub is a </a:t>
            </a:r>
            <a:r>
              <a:rPr b="1" lang="en" sz="1700">
                <a:solidFill>
                  <a:schemeClr val="lt1"/>
                </a:solidFill>
              </a:rPr>
              <a:t>hosting platform</a:t>
            </a:r>
            <a:r>
              <a:rPr lang="en" sz="1700">
                <a:solidFill>
                  <a:schemeClr val="lt1"/>
                </a:solidFill>
              </a:rPr>
              <a:t> for your code files.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1272" name="Google Shape;1272;p118"/>
          <p:cNvPicPr preferRelativeResize="0"/>
          <p:nvPr/>
        </p:nvPicPr>
        <p:blipFill rotWithShape="1">
          <a:blip r:embed="rId3">
            <a:alphaModFix/>
          </a:blip>
          <a:srcRect b="14282" l="29469" r="29366" t="16248"/>
          <a:stretch/>
        </p:blipFill>
        <p:spPr>
          <a:xfrm>
            <a:off x="5884072" y="2242837"/>
            <a:ext cx="905100" cy="8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425" y="2410550"/>
            <a:ext cx="1402075" cy="5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88" y="9545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2900" y="4205713"/>
            <a:ext cx="745225" cy="7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940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19"/>
          <p:cNvSpPr txBox="1"/>
          <p:nvPr>
            <p:ph idx="1" type="body"/>
          </p:nvPr>
        </p:nvSpPr>
        <p:spPr>
          <a:xfrm>
            <a:off x="4944925" y="332975"/>
            <a:ext cx="35718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9"/>
          <p:cNvSpPr/>
          <p:nvPr/>
        </p:nvSpPr>
        <p:spPr>
          <a:xfrm>
            <a:off x="601800" y="1238400"/>
            <a:ext cx="3745500" cy="3539700"/>
          </a:xfrm>
          <a:prstGeom prst="rect">
            <a:avLst/>
          </a:prstGeom>
          <a:solidFill>
            <a:srgbClr val="0D0940"/>
          </a:solidFill>
          <a:ln cap="flat" cmpd="sng" w="9525">
            <a:solidFill>
              <a:srgbClr val="0D09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82" name="Google Shape;1282;p119"/>
          <p:cNvSpPr/>
          <p:nvPr/>
        </p:nvSpPr>
        <p:spPr>
          <a:xfrm>
            <a:off x="4433100" y="0"/>
            <a:ext cx="4710900" cy="5143500"/>
          </a:xfrm>
          <a:prstGeom prst="rect">
            <a:avLst/>
          </a:prstGeom>
          <a:solidFill>
            <a:srgbClr val="0D0940"/>
          </a:solidFill>
          <a:ln cap="flat" cmpd="sng" w="9525">
            <a:solidFill>
              <a:srgbClr val="0D09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83" name="Google Shape;1283;p119"/>
          <p:cNvSpPr txBox="1"/>
          <p:nvPr>
            <p:ph type="title"/>
          </p:nvPr>
        </p:nvSpPr>
        <p:spPr>
          <a:xfrm>
            <a:off x="1497200" y="423075"/>
            <a:ext cx="65964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Git Installation and Setup</a:t>
            </a:r>
            <a:endParaRPr sz="4200"/>
          </a:p>
        </p:txBody>
      </p:sp>
      <p:sp>
        <p:nvSpPr>
          <p:cNvPr id="1284" name="Google Shape;1284;p119"/>
          <p:cNvSpPr txBox="1"/>
          <p:nvPr/>
        </p:nvSpPr>
        <p:spPr>
          <a:xfrm>
            <a:off x="529950" y="1870900"/>
            <a:ext cx="81090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Char char="●"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After installation of Git in your system, use GIT BASH for Windows  and TERMINAL for Mac/Linux.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Char char="●"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git config --global user.name "Your Name" 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git config --global user.email "</a:t>
            </a: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your-email@example.com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"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Char char="●"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git config --list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85" name="Google Shape;1285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88" y="95450"/>
            <a:ext cx="1045386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2900" y="4205713"/>
            <a:ext cx="745225" cy="7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eon Horiz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7C7C7"/>
      </a:accent1>
      <a:accent2>
        <a:srgbClr val="0048CF"/>
      </a:accent2>
      <a:accent3>
        <a:srgbClr val="FF3F00"/>
      </a:accent3>
      <a:accent4>
        <a:srgbClr val="FEB800"/>
      </a:accent4>
      <a:accent5>
        <a:srgbClr val="FFFFFF"/>
      </a:accent5>
      <a:accent6>
        <a:srgbClr val="00000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